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3" r:id="rId2"/>
    <p:sldId id="275" r:id="rId3"/>
    <p:sldId id="276" r:id="rId4"/>
    <p:sldId id="277"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132"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C296D0-C5E4-4CBE-AD1E-FFBCA982FAC3}" type="datetimeFigureOut">
              <a:rPr lang="en-US" smtClean="0"/>
              <a:t>8/11/2020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ED0BCA-595F-478A-8FC0-69E0EC013E20}" type="slidenum">
              <a:rPr lang="en-US" smtClean="0"/>
              <a:t>‹#›</a:t>
            </a:fld>
            <a:endParaRPr lang="en-US"/>
          </a:p>
        </p:txBody>
      </p:sp>
    </p:spTree>
    <p:extLst>
      <p:ext uri="{BB962C8B-B14F-4D97-AF65-F5344CB8AC3E}">
        <p14:creationId xmlns:p14="http://schemas.microsoft.com/office/powerpoint/2010/main" val="1677436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8e4737ec8d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g8e4737ec8d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8e48147f08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g8e48147f08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8e48147f08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g8e48147f08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8f56fbc08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7" name="Google Shape;407;g8f56fbc08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8e48147f08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2" name="Google Shape;422;g8e48147f08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8fdff1a702_0_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9" name="Google Shape;429;g8fdff1a702_0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8e48147f08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7" name="Google Shape;437;g8e48147f08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8e4737ec8d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7" name="Google Shape;447;g8e4737ec8d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8e4737ec8d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g8e4737ec8d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8f470bc4d7_2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g8f470bc4d7_2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8e4737ec8d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g8e4737ec8d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8f470bc4d7_2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g8f470bc4d7_2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8e48147f0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g8e48147f0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8fdff1a702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9" name="Google Shape;369;g8fdff1a702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8e48147f08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g8e48147f08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8e4737ec8d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3" name="Google Shape;383;g8e4737ec8d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D2983-375B-4C10-B726-E7F77C96E0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C6E6F5-3704-42D4-A4A5-B26D09D42B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FCF554-81D0-4C69-B4A9-F57F3D54B582}"/>
              </a:ext>
            </a:extLst>
          </p:cNvPr>
          <p:cNvSpPr>
            <a:spLocks noGrp="1"/>
          </p:cNvSpPr>
          <p:nvPr>
            <p:ph type="dt" sz="half" idx="10"/>
          </p:nvPr>
        </p:nvSpPr>
        <p:spPr/>
        <p:txBody>
          <a:bodyPr/>
          <a:lstStyle/>
          <a:p>
            <a:fld id="{BD9435AA-9C4B-4AF1-BF7D-EBA4246708D4}" type="datetimeFigureOut">
              <a:rPr lang="en-US" smtClean="0"/>
              <a:t>8/11/2020</a:t>
            </a:fld>
            <a:endParaRPr lang="en-US"/>
          </a:p>
        </p:txBody>
      </p:sp>
      <p:sp>
        <p:nvSpPr>
          <p:cNvPr id="5" name="Footer Placeholder 4">
            <a:extLst>
              <a:ext uri="{FF2B5EF4-FFF2-40B4-BE49-F238E27FC236}">
                <a16:creationId xmlns:a16="http://schemas.microsoft.com/office/drawing/2014/main" id="{31CD885A-7071-47D0-9586-B4EDD98479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7B52BC-97B2-43D3-9633-913CD606DAAA}"/>
              </a:ext>
            </a:extLst>
          </p:cNvPr>
          <p:cNvSpPr>
            <a:spLocks noGrp="1"/>
          </p:cNvSpPr>
          <p:nvPr>
            <p:ph type="sldNum" sz="quarter" idx="12"/>
          </p:nvPr>
        </p:nvSpPr>
        <p:spPr/>
        <p:txBody>
          <a:bodyPr/>
          <a:lstStyle/>
          <a:p>
            <a:fld id="{607BBCCC-264D-406D-95B2-5D3663E33818}" type="slidenum">
              <a:rPr lang="en-US" smtClean="0"/>
              <a:t>‹#›</a:t>
            </a:fld>
            <a:endParaRPr lang="en-US"/>
          </a:p>
        </p:txBody>
      </p:sp>
    </p:spTree>
    <p:extLst>
      <p:ext uri="{BB962C8B-B14F-4D97-AF65-F5344CB8AC3E}">
        <p14:creationId xmlns:p14="http://schemas.microsoft.com/office/powerpoint/2010/main" val="554260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E3F6E-0205-4D26-864D-D0BCEE8563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B32F16-96FE-41BA-8C3A-9592F8F798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599116-9650-4DC2-BF4C-9ADAC851950B}"/>
              </a:ext>
            </a:extLst>
          </p:cNvPr>
          <p:cNvSpPr>
            <a:spLocks noGrp="1"/>
          </p:cNvSpPr>
          <p:nvPr>
            <p:ph type="dt" sz="half" idx="10"/>
          </p:nvPr>
        </p:nvSpPr>
        <p:spPr/>
        <p:txBody>
          <a:bodyPr/>
          <a:lstStyle/>
          <a:p>
            <a:fld id="{BD9435AA-9C4B-4AF1-BF7D-EBA4246708D4}" type="datetimeFigureOut">
              <a:rPr lang="en-US" smtClean="0"/>
              <a:t>8/11/2020</a:t>
            </a:fld>
            <a:endParaRPr lang="en-US"/>
          </a:p>
        </p:txBody>
      </p:sp>
      <p:sp>
        <p:nvSpPr>
          <p:cNvPr id="5" name="Footer Placeholder 4">
            <a:extLst>
              <a:ext uri="{FF2B5EF4-FFF2-40B4-BE49-F238E27FC236}">
                <a16:creationId xmlns:a16="http://schemas.microsoft.com/office/drawing/2014/main" id="{6982132A-DBB1-4845-9F78-B380263B23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6CA632-0EB0-48DF-8C90-9F7872DFC9F6}"/>
              </a:ext>
            </a:extLst>
          </p:cNvPr>
          <p:cNvSpPr>
            <a:spLocks noGrp="1"/>
          </p:cNvSpPr>
          <p:nvPr>
            <p:ph type="sldNum" sz="quarter" idx="12"/>
          </p:nvPr>
        </p:nvSpPr>
        <p:spPr/>
        <p:txBody>
          <a:bodyPr/>
          <a:lstStyle/>
          <a:p>
            <a:fld id="{607BBCCC-264D-406D-95B2-5D3663E33818}" type="slidenum">
              <a:rPr lang="en-US" smtClean="0"/>
              <a:t>‹#›</a:t>
            </a:fld>
            <a:endParaRPr lang="en-US"/>
          </a:p>
        </p:txBody>
      </p:sp>
    </p:spTree>
    <p:extLst>
      <p:ext uri="{BB962C8B-B14F-4D97-AF65-F5344CB8AC3E}">
        <p14:creationId xmlns:p14="http://schemas.microsoft.com/office/powerpoint/2010/main" val="2690740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B014C1-7CA1-4321-A86F-19B7E623E0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A4175F-2821-4E3A-BE62-7D0BDF02AF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4CF9B3-A771-49E6-AAB7-52031338E001}"/>
              </a:ext>
            </a:extLst>
          </p:cNvPr>
          <p:cNvSpPr>
            <a:spLocks noGrp="1"/>
          </p:cNvSpPr>
          <p:nvPr>
            <p:ph type="dt" sz="half" idx="10"/>
          </p:nvPr>
        </p:nvSpPr>
        <p:spPr/>
        <p:txBody>
          <a:bodyPr/>
          <a:lstStyle/>
          <a:p>
            <a:fld id="{BD9435AA-9C4B-4AF1-BF7D-EBA4246708D4}" type="datetimeFigureOut">
              <a:rPr lang="en-US" smtClean="0"/>
              <a:t>8/11/2020</a:t>
            </a:fld>
            <a:endParaRPr lang="en-US"/>
          </a:p>
        </p:txBody>
      </p:sp>
      <p:sp>
        <p:nvSpPr>
          <p:cNvPr id="5" name="Footer Placeholder 4">
            <a:extLst>
              <a:ext uri="{FF2B5EF4-FFF2-40B4-BE49-F238E27FC236}">
                <a16:creationId xmlns:a16="http://schemas.microsoft.com/office/drawing/2014/main" id="{1B0C66DF-F115-4217-8A7C-761B141632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F1AE05-A443-4E82-8E92-197E907ED905}"/>
              </a:ext>
            </a:extLst>
          </p:cNvPr>
          <p:cNvSpPr>
            <a:spLocks noGrp="1"/>
          </p:cNvSpPr>
          <p:nvPr>
            <p:ph type="sldNum" sz="quarter" idx="12"/>
          </p:nvPr>
        </p:nvSpPr>
        <p:spPr/>
        <p:txBody>
          <a:bodyPr/>
          <a:lstStyle/>
          <a:p>
            <a:fld id="{607BBCCC-264D-406D-95B2-5D3663E33818}" type="slidenum">
              <a:rPr lang="en-US" smtClean="0"/>
              <a:t>‹#›</a:t>
            </a:fld>
            <a:endParaRPr lang="en-US"/>
          </a:p>
        </p:txBody>
      </p:sp>
    </p:spTree>
    <p:extLst>
      <p:ext uri="{BB962C8B-B14F-4D97-AF65-F5344CB8AC3E}">
        <p14:creationId xmlns:p14="http://schemas.microsoft.com/office/powerpoint/2010/main" val="2760144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EA5F6-8667-42B9-9196-CAFFE723F0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4CDC4B-D1E8-4264-BBD8-DF972A305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67B94F-DBC0-4EEF-8D7F-D0C21031B6FD}"/>
              </a:ext>
            </a:extLst>
          </p:cNvPr>
          <p:cNvSpPr>
            <a:spLocks noGrp="1"/>
          </p:cNvSpPr>
          <p:nvPr>
            <p:ph type="dt" sz="half" idx="10"/>
          </p:nvPr>
        </p:nvSpPr>
        <p:spPr/>
        <p:txBody>
          <a:bodyPr/>
          <a:lstStyle/>
          <a:p>
            <a:fld id="{BD9435AA-9C4B-4AF1-BF7D-EBA4246708D4}" type="datetimeFigureOut">
              <a:rPr lang="en-US" smtClean="0"/>
              <a:t>8/11/2020</a:t>
            </a:fld>
            <a:endParaRPr lang="en-US"/>
          </a:p>
        </p:txBody>
      </p:sp>
      <p:sp>
        <p:nvSpPr>
          <p:cNvPr id="5" name="Footer Placeholder 4">
            <a:extLst>
              <a:ext uri="{FF2B5EF4-FFF2-40B4-BE49-F238E27FC236}">
                <a16:creationId xmlns:a16="http://schemas.microsoft.com/office/drawing/2014/main" id="{7C65299F-AE89-4CD5-9730-844BDCD629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0C2085-84DC-42E1-9F75-C069F1634BFF}"/>
              </a:ext>
            </a:extLst>
          </p:cNvPr>
          <p:cNvSpPr>
            <a:spLocks noGrp="1"/>
          </p:cNvSpPr>
          <p:nvPr>
            <p:ph type="sldNum" sz="quarter" idx="12"/>
          </p:nvPr>
        </p:nvSpPr>
        <p:spPr/>
        <p:txBody>
          <a:bodyPr/>
          <a:lstStyle/>
          <a:p>
            <a:fld id="{607BBCCC-264D-406D-95B2-5D3663E33818}" type="slidenum">
              <a:rPr lang="en-US" smtClean="0"/>
              <a:t>‹#›</a:t>
            </a:fld>
            <a:endParaRPr lang="en-US"/>
          </a:p>
        </p:txBody>
      </p:sp>
    </p:spTree>
    <p:extLst>
      <p:ext uri="{BB962C8B-B14F-4D97-AF65-F5344CB8AC3E}">
        <p14:creationId xmlns:p14="http://schemas.microsoft.com/office/powerpoint/2010/main" val="2926829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91F01-D199-4A19-8C75-D1DEF70B6A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34F4B2-DECD-4F44-A34C-99210FEE6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5CD3F8-21D0-469D-84DD-64BFA50043DF}"/>
              </a:ext>
            </a:extLst>
          </p:cNvPr>
          <p:cNvSpPr>
            <a:spLocks noGrp="1"/>
          </p:cNvSpPr>
          <p:nvPr>
            <p:ph type="dt" sz="half" idx="10"/>
          </p:nvPr>
        </p:nvSpPr>
        <p:spPr/>
        <p:txBody>
          <a:bodyPr/>
          <a:lstStyle/>
          <a:p>
            <a:fld id="{BD9435AA-9C4B-4AF1-BF7D-EBA4246708D4}" type="datetimeFigureOut">
              <a:rPr lang="en-US" smtClean="0"/>
              <a:t>8/11/2020</a:t>
            </a:fld>
            <a:endParaRPr lang="en-US"/>
          </a:p>
        </p:txBody>
      </p:sp>
      <p:sp>
        <p:nvSpPr>
          <p:cNvPr id="5" name="Footer Placeholder 4">
            <a:extLst>
              <a:ext uri="{FF2B5EF4-FFF2-40B4-BE49-F238E27FC236}">
                <a16:creationId xmlns:a16="http://schemas.microsoft.com/office/drawing/2014/main" id="{660CDB80-8BC6-4A88-981E-2C426BF2B9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3D5C59-2835-4330-A3FC-10467A12971F}"/>
              </a:ext>
            </a:extLst>
          </p:cNvPr>
          <p:cNvSpPr>
            <a:spLocks noGrp="1"/>
          </p:cNvSpPr>
          <p:nvPr>
            <p:ph type="sldNum" sz="quarter" idx="12"/>
          </p:nvPr>
        </p:nvSpPr>
        <p:spPr/>
        <p:txBody>
          <a:bodyPr/>
          <a:lstStyle/>
          <a:p>
            <a:fld id="{607BBCCC-264D-406D-95B2-5D3663E33818}" type="slidenum">
              <a:rPr lang="en-US" smtClean="0"/>
              <a:t>‹#›</a:t>
            </a:fld>
            <a:endParaRPr lang="en-US"/>
          </a:p>
        </p:txBody>
      </p:sp>
    </p:spTree>
    <p:extLst>
      <p:ext uri="{BB962C8B-B14F-4D97-AF65-F5344CB8AC3E}">
        <p14:creationId xmlns:p14="http://schemas.microsoft.com/office/powerpoint/2010/main" val="536468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D143B-C7BF-48EE-A399-1A6C40DE08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9D9A1F-05A6-429B-94EA-B5D51D23D2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0670C3-CBE3-4D59-B8F3-DC8C5E8915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A3BB36-5568-45C0-9115-802743759365}"/>
              </a:ext>
            </a:extLst>
          </p:cNvPr>
          <p:cNvSpPr>
            <a:spLocks noGrp="1"/>
          </p:cNvSpPr>
          <p:nvPr>
            <p:ph type="dt" sz="half" idx="10"/>
          </p:nvPr>
        </p:nvSpPr>
        <p:spPr/>
        <p:txBody>
          <a:bodyPr/>
          <a:lstStyle/>
          <a:p>
            <a:fld id="{BD9435AA-9C4B-4AF1-BF7D-EBA4246708D4}" type="datetimeFigureOut">
              <a:rPr lang="en-US" smtClean="0"/>
              <a:t>8/11/2020</a:t>
            </a:fld>
            <a:endParaRPr lang="en-US"/>
          </a:p>
        </p:txBody>
      </p:sp>
      <p:sp>
        <p:nvSpPr>
          <p:cNvPr id="6" name="Footer Placeholder 5">
            <a:extLst>
              <a:ext uri="{FF2B5EF4-FFF2-40B4-BE49-F238E27FC236}">
                <a16:creationId xmlns:a16="http://schemas.microsoft.com/office/drawing/2014/main" id="{58C28136-5878-4954-9623-EDA681CC1E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116EFA-50E6-4D05-8A72-5EF6474FA6E4}"/>
              </a:ext>
            </a:extLst>
          </p:cNvPr>
          <p:cNvSpPr>
            <a:spLocks noGrp="1"/>
          </p:cNvSpPr>
          <p:nvPr>
            <p:ph type="sldNum" sz="quarter" idx="12"/>
          </p:nvPr>
        </p:nvSpPr>
        <p:spPr/>
        <p:txBody>
          <a:bodyPr/>
          <a:lstStyle/>
          <a:p>
            <a:fld id="{607BBCCC-264D-406D-95B2-5D3663E33818}" type="slidenum">
              <a:rPr lang="en-US" smtClean="0"/>
              <a:t>‹#›</a:t>
            </a:fld>
            <a:endParaRPr lang="en-US"/>
          </a:p>
        </p:txBody>
      </p:sp>
    </p:spTree>
    <p:extLst>
      <p:ext uri="{BB962C8B-B14F-4D97-AF65-F5344CB8AC3E}">
        <p14:creationId xmlns:p14="http://schemas.microsoft.com/office/powerpoint/2010/main" val="1342164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D5928-E789-43D3-A526-38C674B882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01BFF6-AF7F-40F6-B39A-A750A6C9D3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894D7F-5D28-4054-81C5-66D57376C2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C24DD4-CA72-4F0F-A8E7-508E17599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69DBBA-5FE1-44A3-8A7A-A606311A63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20EE0E-0F7A-4EE0-8C96-AE24255EDCFF}"/>
              </a:ext>
            </a:extLst>
          </p:cNvPr>
          <p:cNvSpPr>
            <a:spLocks noGrp="1"/>
          </p:cNvSpPr>
          <p:nvPr>
            <p:ph type="dt" sz="half" idx="10"/>
          </p:nvPr>
        </p:nvSpPr>
        <p:spPr/>
        <p:txBody>
          <a:bodyPr/>
          <a:lstStyle/>
          <a:p>
            <a:fld id="{BD9435AA-9C4B-4AF1-BF7D-EBA4246708D4}" type="datetimeFigureOut">
              <a:rPr lang="en-US" smtClean="0"/>
              <a:t>8/11/2020</a:t>
            </a:fld>
            <a:endParaRPr lang="en-US"/>
          </a:p>
        </p:txBody>
      </p:sp>
      <p:sp>
        <p:nvSpPr>
          <p:cNvPr id="8" name="Footer Placeholder 7">
            <a:extLst>
              <a:ext uri="{FF2B5EF4-FFF2-40B4-BE49-F238E27FC236}">
                <a16:creationId xmlns:a16="http://schemas.microsoft.com/office/drawing/2014/main" id="{69DFD2EF-870F-431D-BE2E-1866C50970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F36CB7-D47B-4E07-B4C5-2B3F160B3595}"/>
              </a:ext>
            </a:extLst>
          </p:cNvPr>
          <p:cNvSpPr>
            <a:spLocks noGrp="1"/>
          </p:cNvSpPr>
          <p:nvPr>
            <p:ph type="sldNum" sz="quarter" idx="12"/>
          </p:nvPr>
        </p:nvSpPr>
        <p:spPr/>
        <p:txBody>
          <a:bodyPr/>
          <a:lstStyle/>
          <a:p>
            <a:fld id="{607BBCCC-264D-406D-95B2-5D3663E33818}" type="slidenum">
              <a:rPr lang="en-US" smtClean="0"/>
              <a:t>‹#›</a:t>
            </a:fld>
            <a:endParaRPr lang="en-US"/>
          </a:p>
        </p:txBody>
      </p:sp>
    </p:spTree>
    <p:extLst>
      <p:ext uri="{BB962C8B-B14F-4D97-AF65-F5344CB8AC3E}">
        <p14:creationId xmlns:p14="http://schemas.microsoft.com/office/powerpoint/2010/main" val="3468884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76D8F-B02B-426E-8B60-43824B0CC9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5FCAE7-4BCE-4647-A3D7-D8E23D0B6E2F}"/>
              </a:ext>
            </a:extLst>
          </p:cNvPr>
          <p:cNvSpPr>
            <a:spLocks noGrp="1"/>
          </p:cNvSpPr>
          <p:nvPr>
            <p:ph type="dt" sz="half" idx="10"/>
          </p:nvPr>
        </p:nvSpPr>
        <p:spPr/>
        <p:txBody>
          <a:bodyPr/>
          <a:lstStyle/>
          <a:p>
            <a:fld id="{BD9435AA-9C4B-4AF1-BF7D-EBA4246708D4}" type="datetimeFigureOut">
              <a:rPr lang="en-US" smtClean="0"/>
              <a:t>8/11/2020</a:t>
            </a:fld>
            <a:endParaRPr lang="en-US"/>
          </a:p>
        </p:txBody>
      </p:sp>
      <p:sp>
        <p:nvSpPr>
          <p:cNvPr id="4" name="Footer Placeholder 3">
            <a:extLst>
              <a:ext uri="{FF2B5EF4-FFF2-40B4-BE49-F238E27FC236}">
                <a16:creationId xmlns:a16="http://schemas.microsoft.com/office/drawing/2014/main" id="{F1FCF277-6B25-40C1-912D-720BB15BFE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736C7B-4B4E-44D8-831B-880A57E0C14A}"/>
              </a:ext>
            </a:extLst>
          </p:cNvPr>
          <p:cNvSpPr>
            <a:spLocks noGrp="1"/>
          </p:cNvSpPr>
          <p:nvPr>
            <p:ph type="sldNum" sz="quarter" idx="12"/>
          </p:nvPr>
        </p:nvSpPr>
        <p:spPr/>
        <p:txBody>
          <a:bodyPr/>
          <a:lstStyle/>
          <a:p>
            <a:fld id="{607BBCCC-264D-406D-95B2-5D3663E33818}" type="slidenum">
              <a:rPr lang="en-US" smtClean="0"/>
              <a:t>‹#›</a:t>
            </a:fld>
            <a:endParaRPr lang="en-US"/>
          </a:p>
        </p:txBody>
      </p:sp>
    </p:spTree>
    <p:extLst>
      <p:ext uri="{BB962C8B-B14F-4D97-AF65-F5344CB8AC3E}">
        <p14:creationId xmlns:p14="http://schemas.microsoft.com/office/powerpoint/2010/main" val="61279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A5DDB-D6F4-4B0C-8393-87E3DE7D6482}"/>
              </a:ext>
            </a:extLst>
          </p:cNvPr>
          <p:cNvSpPr>
            <a:spLocks noGrp="1"/>
          </p:cNvSpPr>
          <p:nvPr>
            <p:ph type="dt" sz="half" idx="10"/>
          </p:nvPr>
        </p:nvSpPr>
        <p:spPr/>
        <p:txBody>
          <a:bodyPr/>
          <a:lstStyle/>
          <a:p>
            <a:fld id="{BD9435AA-9C4B-4AF1-BF7D-EBA4246708D4}" type="datetimeFigureOut">
              <a:rPr lang="en-US" smtClean="0"/>
              <a:t>8/11/2020</a:t>
            </a:fld>
            <a:endParaRPr lang="en-US"/>
          </a:p>
        </p:txBody>
      </p:sp>
      <p:sp>
        <p:nvSpPr>
          <p:cNvPr id="3" name="Footer Placeholder 2">
            <a:extLst>
              <a:ext uri="{FF2B5EF4-FFF2-40B4-BE49-F238E27FC236}">
                <a16:creationId xmlns:a16="http://schemas.microsoft.com/office/drawing/2014/main" id="{25519FAF-FEDD-478D-B250-1DB7E5D567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FC4344-15A5-4761-98F0-BAD6EE1569E1}"/>
              </a:ext>
            </a:extLst>
          </p:cNvPr>
          <p:cNvSpPr>
            <a:spLocks noGrp="1"/>
          </p:cNvSpPr>
          <p:nvPr>
            <p:ph type="sldNum" sz="quarter" idx="12"/>
          </p:nvPr>
        </p:nvSpPr>
        <p:spPr/>
        <p:txBody>
          <a:bodyPr/>
          <a:lstStyle/>
          <a:p>
            <a:fld id="{607BBCCC-264D-406D-95B2-5D3663E33818}" type="slidenum">
              <a:rPr lang="en-US" smtClean="0"/>
              <a:t>‹#›</a:t>
            </a:fld>
            <a:endParaRPr lang="en-US"/>
          </a:p>
        </p:txBody>
      </p:sp>
    </p:spTree>
    <p:extLst>
      <p:ext uri="{BB962C8B-B14F-4D97-AF65-F5344CB8AC3E}">
        <p14:creationId xmlns:p14="http://schemas.microsoft.com/office/powerpoint/2010/main" val="4210298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49F4E-EC7D-41CC-B26E-E50D46CA36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66BA07-C14A-4C38-9C65-D441AD506D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7B8DA6-97DF-4464-9E6C-1D53EDE8F7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509A1C-AD83-4C8C-BE4E-71C9EC5F0E99}"/>
              </a:ext>
            </a:extLst>
          </p:cNvPr>
          <p:cNvSpPr>
            <a:spLocks noGrp="1"/>
          </p:cNvSpPr>
          <p:nvPr>
            <p:ph type="dt" sz="half" idx="10"/>
          </p:nvPr>
        </p:nvSpPr>
        <p:spPr/>
        <p:txBody>
          <a:bodyPr/>
          <a:lstStyle/>
          <a:p>
            <a:fld id="{BD9435AA-9C4B-4AF1-BF7D-EBA4246708D4}" type="datetimeFigureOut">
              <a:rPr lang="en-US" smtClean="0"/>
              <a:t>8/11/2020</a:t>
            </a:fld>
            <a:endParaRPr lang="en-US"/>
          </a:p>
        </p:txBody>
      </p:sp>
      <p:sp>
        <p:nvSpPr>
          <p:cNvPr id="6" name="Footer Placeholder 5">
            <a:extLst>
              <a:ext uri="{FF2B5EF4-FFF2-40B4-BE49-F238E27FC236}">
                <a16:creationId xmlns:a16="http://schemas.microsoft.com/office/drawing/2014/main" id="{77FA8D65-08EC-4CE1-B036-03057E41F2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D3D0F1-4A8F-4860-A424-DFE3F06847D8}"/>
              </a:ext>
            </a:extLst>
          </p:cNvPr>
          <p:cNvSpPr>
            <a:spLocks noGrp="1"/>
          </p:cNvSpPr>
          <p:nvPr>
            <p:ph type="sldNum" sz="quarter" idx="12"/>
          </p:nvPr>
        </p:nvSpPr>
        <p:spPr/>
        <p:txBody>
          <a:bodyPr/>
          <a:lstStyle/>
          <a:p>
            <a:fld id="{607BBCCC-264D-406D-95B2-5D3663E33818}" type="slidenum">
              <a:rPr lang="en-US" smtClean="0"/>
              <a:t>‹#›</a:t>
            </a:fld>
            <a:endParaRPr lang="en-US"/>
          </a:p>
        </p:txBody>
      </p:sp>
    </p:spTree>
    <p:extLst>
      <p:ext uri="{BB962C8B-B14F-4D97-AF65-F5344CB8AC3E}">
        <p14:creationId xmlns:p14="http://schemas.microsoft.com/office/powerpoint/2010/main" val="1093522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5EEAF-FFA6-441E-8F89-4A95213631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747D74-FB08-4975-82C1-C7E7DFDB1E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619336-4745-4DC9-ADFE-85BE08B075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A4A7CD-8B03-48ED-8856-249D0721DDB8}"/>
              </a:ext>
            </a:extLst>
          </p:cNvPr>
          <p:cNvSpPr>
            <a:spLocks noGrp="1"/>
          </p:cNvSpPr>
          <p:nvPr>
            <p:ph type="dt" sz="half" idx="10"/>
          </p:nvPr>
        </p:nvSpPr>
        <p:spPr/>
        <p:txBody>
          <a:bodyPr/>
          <a:lstStyle/>
          <a:p>
            <a:fld id="{BD9435AA-9C4B-4AF1-BF7D-EBA4246708D4}" type="datetimeFigureOut">
              <a:rPr lang="en-US" smtClean="0"/>
              <a:t>8/11/2020</a:t>
            </a:fld>
            <a:endParaRPr lang="en-US"/>
          </a:p>
        </p:txBody>
      </p:sp>
      <p:sp>
        <p:nvSpPr>
          <p:cNvPr id="6" name="Footer Placeholder 5">
            <a:extLst>
              <a:ext uri="{FF2B5EF4-FFF2-40B4-BE49-F238E27FC236}">
                <a16:creationId xmlns:a16="http://schemas.microsoft.com/office/drawing/2014/main" id="{FD3B2AFA-BE68-4419-95B1-6744425F40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44BD9-BDC6-43CD-A422-AA74B3B688E2}"/>
              </a:ext>
            </a:extLst>
          </p:cNvPr>
          <p:cNvSpPr>
            <a:spLocks noGrp="1"/>
          </p:cNvSpPr>
          <p:nvPr>
            <p:ph type="sldNum" sz="quarter" idx="12"/>
          </p:nvPr>
        </p:nvSpPr>
        <p:spPr/>
        <p:txBody>
          <a:bodyPr/>
          <a:lstStyle/>
          <a:p>
            <a:fld id="{607BBCCC-264D-406D-95B2-5D3663E33818}" type="slidenum">
              <a:rPr lang="en-US" smtClean="0"/>
              <a:t>‹#›</a:t>
            </a:fld>
            <a:endParaRPr lang="en-US"/>
          </a:p>
        </p:txBody>
      </p:sp>
    </p:spTree>
    <p:extLst>
      <p:ext uri="{BB962C8B-B14F-4D97-AF65-F5344CB8AC3E}">
        <p14:creationId xmlns:p14="http://schemas.microsoft.com/office/powerpoint/2010/main" val="2126270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E5B151-E440-4A25-9C87-91A3F389C6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E65B26-0FC4-4700-88C9-75AE69C600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7C19DB-E783-423C-9C23-B2993103F6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9435AA-9C4B-4AF1-BF7D-EBA4246708D4}" type="datetimeFigureOut">
              <a:rPr lang="en-US" smtClean="0"/>
              <a:t>8/11/2020</a:t>
            </a:fld>
            <a:endParaRPr lang="en-US"/>
          </a:p>
        </p:txBody>
      </p:sp>
      <p:sp>
        <p:nvSpPr>
          <p:cNvPr id="5" name="Footer Placeholder 4">
            <a:extLst>
              <a:ext uri="{FF2B5EF4-FFF2-40B4-BE49-F238E27FC236}">
                <a16:creationId xmlns:a16="http://schemas.microsoft.com/office/drawing/2014/main" id="{4E5EA7AC-8764-4877-B2DB-4C6EBEA61C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6892BC-3C3D-47D6-BE05-65E8EADEF1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BBCCC-264D-406D-95B2-5D3663E33818}" type="slidenum">
              <a:rPr lang="en-US" smtClean="0"/>
              <a:t>‹#›</a:t>
            </a:fld>
            <a:endParaRPr lang="en-US"/>
          </a:p>
        </p:txBody>
      </p:sp>
    </p:spTree>
    <p:extLst>
      <p:ext uri="{BB962C8B-B14F-4D97-AF65-F5344CB8AC3E}">
        <p14:creationId xmlns:p14="http://schemas.microsoft.com/office/powerpoint/2010/main" val="779369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forms/d/e/1FAIpQLSdzN91yu0RGHfOmgm687BJzXWx66FnGoz0bx_mifQON_tQ3ng/viewform?usp=sf_lin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3" Type="http://schemas.openxmlformats.org/officeDocument/2006/relationships/hyperlink" Target="https://rcheney.weebly.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jpg"/><Relationship Id="rId4" Type="http://schemas.openxmlformats.org/officeDocument/2006/relationships/hyperlink" Target="mailto:regan.cheney@sccps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jpg"/><Relationship Id="rId7"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hyperlink" Target="https://itslearning.com/global/about-us/resources/overview-video/"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us02web.zoom.us/j/85213612894?pwd=WTYwWXNGWlhFdk1idDV2VFZPa2U3dz0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298"/>
        <p:cNvGrpSpPr/>
        <p:nvPr/>
      </p:nvGrpSpPr>
      <p:grpSpPr>
        <a:xfrm>
          <a:off x="0" y="0"/>
          <a:ext cx="0" cy="0"/>
          <a:chOff x="0" y="0"/>
          <a:chExt cx="0" cy="0"/>
        </a:xfrm>
      </p:grpSpPr>
      <p:sp>
        <p:nvSpPr>
          <p:cNvPr id="299" name="Google Shape;299;g8e4737ec8d_0_7"/>
          <p:cNvSpPr txBox="1">
            <a:spLocks noGrp="1"/>
          </p:cNvSpPr>
          <p:nvPr>
            <p:ph type="title"/>
          </p:nvPr>
        </p:nvSpPr>
        <p:spPr>
          <a:xfrm>
            <a:off x="261575" y="2429225"/>
            <a:ext cx="11834100" cy="4213800"/>
          </a:xfrm>
          <a:prstGeom prst="rect">
            <a:avLst/>
          </a:prstGeom>
          <a:noFill/>
          <a:ln>
            <a:noFill/>
          </a:ln>
        </p:spPr>
        <p:txBody>
          <a:bodyPr spcFirstLastPara="1" wrap="square" lIns="91425" tIns="45700" rIns="91425" bIns="45700" anchor="ctr" anchorCtr="0">
            <a:noAutofit/>
          </a:bodyPr>
          <a:lstStyle/>
          <a:p>
            <a:pPr marL="0" lvl="0" indent="0" algn="ctr" rtl="0">
              <a:lnSpc>
                <a:spcPct val="95000"/>
              </a:lnSpc>
              <a:spcBef>
                <a:spcPts val="0"/>
              </a:spcBef>
              <a:spcAft>
                <a:spcPts val="0"/>
              </a:spcAft>
              <a:buClr>
                <a:schemeClr val="lt1"/>
              </a:buClr>
              <a:buSzPts val="4800"/>
              <a:buFont typeface="Arial"/>
              <a:buNone/>
            </a:pPr>
            <a:r>
              <a:rPr lang="en-US" sz="6300" b="1">
                <a:solidFill>
                  <a:srgbClr val="6AA84F"/>
                </a:solidFill>
                <a:latin typeface="Arial"/>
                <a:ea typeface="Arial"/>
                <a:cs typeface="Arial"/>
                <a:sym typeface="Arial"/>
              </a:rPr>
              <a:t>Welcome to Mrs. Cheney and Ms. Norwood’s Classroom.</a:t>
            </a:r>
            <a:r>
              <a:rPr lang="en-US" sz="5700" b="1">
                <a:solidFill>
                  <a:srgbClr val="6AA84F"/>
                </a:solidFill>
                <a:latin typeface="Arial"/>
                <a:ea typeface="Arial"/>
                <a:cs typeface="Arial"/>
                <a:sym typeface="Arial"/>
              </a:rPr>
              <a:t> </a:t>
            </a:r>
            <a:endParaRPr sz="3900" b="1">
              <a:solidFill>
                <a:srgbClr val="6AA84F"/>
              </a:solidFill>
            </a:endParaRPr>
          </a:p>
        </p:txBody>
      </p:sp>
      <p:pic>
        <p:nvPicPr>
          <p:cNvPr id="300" name="Google Shape;300;g8e4737ec8d_0_7"/>
          <p:cNvPicPr preferRelativeResize="0"/>
          <p:nvPr/>
        </p:nvPicPr>
        <p:blipFill rotWithShape="1">
          <a:blip r:embed="rId3">
            <a:alphaModFix/>
          </a:blip>
          <a:srcRect/>
          <a:stretch/>
        </p:blipFill>
        <p:spPr>
          <a:xfrm>
            <a:off x="4112950" y="809750"/>
            <a:ext cx="4313625" cy="2424850"/>
          </a:xfrm>
          <a:prstGeom prst="rect">
            <a:avLst/>
          </a:prstGeom>
          <a:noFill/>
          <a:ln>
            <a:noFill/>
          </a:ln>
        </p:spPr>
      </p:pic>
      <p:pic>
        <p:nvPicPr>
          <p:cNvPr id="301" name="Google Shape;301;g8e4737ec8d_0_7"/>
          <p:cNvPicPr preferRelativeResize="0"/>
          <p:nvPr/>
        </p:nvPicPr>
        <p:blipFill rotWithShape="1">
          <a:blip r:embed="rId4">
            <a:alphaModFix/>
          </a:blip>
          <a:srcRect/>
          <a:stretch/>
        </p:blipFill>
        <p:spPr>
          <a:xfrm>
            <a:off x="1493651" y="697850"/>
            <a:ext cx="1939874" cy="2424850"/>
          </a:xfrm>
          <a:prstGeom prst="rect">
            <a:avLst/>
          </a:prstGeom>
          <a:noFill/>
          <a:ln>
            <a:noFill/>
          </a:ln>
        </p:spPr>
      </p:pic>
      <p:pic>
        <p:nvPicPr>
          <p:cNvPr id="302" name="Google Shape;302;g8e4737ec8d_0_7"/>
          <p:cNvPicPr preferRelativeResize="0"/>
          <p:nvPr/>
        </p:nvPicPr>
        <p:blipFill rotWithShape="1">
          <a:blip r:embed="rId5">
            <a:alphaModFix/>
          </a:blip>
          <a:srcRect/>
          <a:stretch/>
        </p:blipFill>
        <p:spPr>
          <a:xfrm>
            <a:off x="9106000" y="725312"/>
            <a:ext cx="1895965" cy="23699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Shape 392"/>
        <p:cNvGrpSpPr/>
        <p:nvPr/>
      </p:nvGrpSpPr>
      <p:grpSpPr>
        <a:xfrm>
          <a:off x="0" y="0"/>
          <a:ext cx="0" cy="0"/>
          <a:chOff x="0" y="0"/>
          <a:chExt cx="0" cy="0"/>
        </a:xfrm>
      </p:grpSpPr>
      <p:sp>
        <p:nvSpPr>
          <p:cNvPr id="393" name="Google Shape;393;g8e48147f08_0_22"/>
          <p:cNvSpPr txBox="1">
            <a:spLocks noGrp="1"/>
          </p:cNvSpPr>
          <p:nvPr>
            <p:ph type="title"/>
          </p:nvPr>
        </p:nvSpPr>
        <p:spPr>
          <a:xfrm>
            <a:off x="0" y="366328"/>
            <a:ext cx="11834100" cy="1470900"/>
          </a:xfrm>
          <a:prstGeom prst="rect">
            <a:avLst/>
          </a:prstGeom>
          <a:noFill/>
          <a:ln>
            <a:noFill/>
          </a:ln>
        </p:spPr>
        <p:txBody>
          <a:bodyPr spcFirstLastPara="1" wrap="square" lIns="91425" tIns="45700" rIns="91425" bIns="45700" anchor="ctr" anchorCtr="0">
            <a:noAutofit/>
          </a:bodyPr>
          <a:lstStyle/>
          <a:p>
            <a:pPr marL="0" lvl="0" indent="0" algn="l" rtl="0">
              <a:lnSpc>
                <a:spcPct val="95000"/>
              </a:lnSpc>
              <a:spcBef>
                <a:spcPts val="0"/>
              </a:spcBef>
              <a:spcAft>
                <a:spcPts val="0"/>
              </a:spcAft>
              <a:buClr>
                <a:schemeClr val="lt1"/>
              </a:buClr>
              <a:buSzPts val="4320"/>
              <a:buFont typeface="Arial"/>
              <a:buNone/>
            </a:pPr>
            <a:r>
              <a:rPr lang="en-US" sz="4800">
                <a:solidFill>
                  <a:srgbClr val="FFFFFF"/>
                </a:solidFill>
                <a:latin typeface="Arial"/>
                <a:ea typeface="Arial"/>
                <a:cs typeface="Arial"/>
                <a:sym typeface="Arial"/>
              </a:rPr>
              <a:t>Classroom Information: Skills to work on</a:t>
            </a:r>
            <a:endParaRPr sz="4800">
              <a:solidFill>
                <a:srgbClr val="FFFFFF"/>
              </a:solidFill>
              <a:latin typeface="Arial"/>
              <a:ea typeface="Arial"/>
              <a:cs typeface="Arial"/>
              <a:sym typeface="Arial"/>
            </a:endParaRPr>
          </a:p>
        </p:txBody>
      </p:sp>
      <p:sp>
        <p:nvSpPr>
          <p:cNvPr id="394" name="Google Shape;394;g8e48147f08_0_22"/>
          <p:cNvSpPr txBox="1">
            <a:spLocks noGrp="1"/>
          </p:cNvSpPr>
          <p:nvPr>
            <p:ph type="body" idx="1"/>
          </p:nvPr>
        </p:nvSpPr>
        <p:spPr>
          <a:xfrm>
            <a:off x="473050" y="2114279"/>
            <a:ext cx="6607200" cy="3916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960"/>
              <a:buNone/>
            </a:pPr>
            <a:r>
              <a:rPr lang="en-US" sz="3700">
                <a:latin typeface="Comic Sans MS"/>
                <a:ea typeface="Comic Sans MS"/>
                <a:cs typeface="Comic Sans MS"/>
                <a:sym typeface="Comic Sans MS"/>
              </a:rPr>
              <a:t>Learning Letters and Sounds</a:t>
            </a:r>
            <a:endParaRPr sz="3700">
              <a:latin typeface="Comic Sans MS"/>
              <a:ea typeface="Comic Sans MS"/>
              <a:cs typeface="Comic Sans MS"/>
              <a:sym typeface="Comic Sans MS"/>
            </a:endParaRPr>
          </a:p>
          <a:p>
            <a:pPr marL="0" lvl="0" indent="0" algn="ctr" rtl="0">
              <a:lnSpc>
                <a:spcPct val="90000"/>
              </a:lnSpc>
              <a:spcBef>
                <a:spcPts val="0"/>
              </a:spcBef>
              <a:spcAft>
                <a:spcPts val="0"/>
              </a:spcAft>
              <a:buClr>
                <a:schemeClr val="dk1"/>
              </a:buClr>
              <a:buSzPts val="2960"/>
              <a:buNone/>
            </a:pPr>
            <a:r>
              <a:rPr lang="en-US" sz="3700">
                <a:latin typeface="Comic Sans MS"/>
                <a:ea typeface="Comic Sans MS"/>
                <a:cs typeface="Comic Sans MS"/>
                <a:sym typeface="Comic Sans MS"/>
              </a:rPr>
              <a:t>Fundations - Wilson Reading</a:t>
            </a:r>
            <a:endParaRPr sz="3700">
              <a:latin typeface="Comic Sans MS"/>
              <a:ea typeface="Comic Sans MS"/>
              <a:cs typeface="Comic Sans MS"/>
              <a:sym typeface="Comic Sans MS"/>
            </a:endParaRPr>
          </a:p>
          <a:p>
            <a:pPr marL="0" lvl="0" indent="0" algn="ctr" rtl="0">
              <a:lnSpc>
                <a:spcPct val="90000"/>
              </a:lnSpc>
              <a:spcBef>
                <a:spcPts val="0"/>
              </a:spcBef>
              <a:spcAft>
                <a:spcPts val="0"/>
              </a:spcAft>
              <a:buClr>
                <a:schemeClr val="dk1"/>
              </a:buClr>
              <a:buSzPts val="2960"/>
              <a:buNone/>
            </a:pPr>
            <a:endParaRPr sz="3700">
              <a:latin typeface="Comic Sans MS"/>
              <a:ea typeface="Comic Sans MS"/>
              <a:cs typeface="Comic Sans MS"/>
              <a:sym typeface="Comic Sans MS"/>
            </a:endParaRPr>
          </a:p>
          <a:p>
            <a:pPr marL="0" lvl="0" indent="0" algn="ctr" rtl="0">
              <a:lnSpc>
                <a:spcPct val="90000"/>
              </a:lnSpc>
              <a:spcBef>
                <a:spcPts val="0"/>
              </a:spcBef>
              <a:spcAft>
                <a:spcPts val="0"/>
              </a:spcAft>
              <a:buClr>
                <a:schemeClr val="dk1"/>
              </a:buClr>
              <a:buSzPts val="2960"/>
              <a:buNone/>
            </a:pPr>
            <a:r>
              <a:rPr lang="en-US" sz="3700">
                <a:latin typeface="Comic Sans MS"/>
                <a:ea typeface="Comic Sans MS"/>
                <a:cs typeface="Comic Sans MS"/>
                <a:sym typeface="Comic Sans MS"/>
              </a:rPr>
              <a:t>Handwriting is </a:t>
            </a:r>
            <a:endParaRPr sz="3700">
              <a:latin typeface="Comic Sans MS"/>
              <a:ea typeface="Comic Sans MS"/>
              <a:cs typeface="Comic Sans MS"/>
              <a:sym typeface="Comic Sans MS"/>
            </a:endParaRPr>
          </a:p>
          <a:p>
            <a:pPr marL="0" lvl="0" indent="0" algn="ctr" rtl="0">
              <a:lnSpc>
                <a:spcPct val="90000"/>
              </a:lnSpc>
              <a:spcBef>
                <a:spcPts val="0"/>
              </a:spcBef>
              <a:spcAft>
                <a:spcPts val="0"/>
              </a:spcAft>
              <a:buClr>
                <a:schemeClr val="dk1"/>
              </a:buClr>
              <a:buSzPts val="2960"/>
              <a:buNone/>
            </a:pPr>
            <a:r>
              <a:rPr lang="en-US" sz="3700">
                <a:latin typeface="Comic Sans MS"/>
                <a:ea typeface="Comic Sans MS"/>
                <a:cs typeface="Comic Sans MS"/>
                <a:sym typeface="Comic Sans MS"/>
              </a:rPr>
              <a:t>VERY important once </a:t>
            </a:r>
            <a:endParaRPr sz="3700">
              <a:latin typeface="Comic Sans MS"/>
              <a:ea typeface="Comic Sans MS"/>
              <a:cs typeface="Comic Sans MS"/>
              <a:sym typeface="Comic Sans MS"/>
            </a:endParaRPr>
          </a:p>
          <a:p>
            <a:pPr marL="0" lvl="0" indent="0" algn="ctr" rtl="0">
              <a:lnSpc>
                <a:spcPct val="90000"/>
              </a:lnSpc>
              <a:spcBef>
                <a:spcPts val="0"/>
              </a:spcBef>
              <a:spcAft>
                <a:spcPts val="0"/>
              </a:spcAft>
              <a:buClr>
                <a:schemeClr val="dk1"/>
              </a:buClr>
              <a:buSzPts val="2960"/>
              <a:buNone/>
            </a:pPr>
            <a:r>
              <a:rPr lang="en-US" sz="3700">
                <a:latin typeface="Comic Sans MS"/>
                <a:ea typeface="Comic Sans MS"/>
                <a:cs typeface="Comic Sans MS"/>
                <a:sym typeface="Comic Sans MS"/>
              </a:rPr>
              <a:t>we learn how to form </a:t>
            </a:r>
            <a:endParaRPr sz="3700">
              <a:latin typeface="Comic Sans MS"/>
              <a:ea typeface="Comic Sans MS"/>
              <a:cs typeface="Comic Sans MS"/>
              <a:sym typeface="Comic Sans MS"/>
            </a:endParaRPr>
          </a:p>
          <a:p>
            <a:pPr marL="0" lvl="0" indent="0" algn="l" rtl="0">
              <a:lnSpc>
                <a:spcPct val="90000"/>
              </a:lnSpc>
              <a:spcBef>
                <a:spcPts val="0"/>
              </a:spcBef>
              <a:spcAft>
                <a:spcPts val="0"/>
              </a:spcAft>
              <a:buClr>
                <a:schemeClr val="dk1"/>
              </a:buClr>
              <a:buSzPts val="2960"/>
              <a:buNone/>
            </a:pPr>
            <a:r>
              <a:rPr lang="en-US" sz="3700">
                <a:latin typeface="Comic Sans MS"/>
                <a:ea typeface="Comic Sans MS"/>
                <a:cs typeface="Comic Sans MS"/>
                <a:sym typeface="Comic Sans MS"/>
              </a:rPr>
              <a:t>and write each letter.</a:t>
            </a:r>
            <a:r>
              <a:rPr lang="en-US" sz="3700">
                <a:latin typeface="Arial"/>
                <a:ea typeface="Arial"/>
                <a:cs typeface="Arial"/>
                <a:sym typeface="Arial"/>
              </a:rPr>
              <a:t> </a:t>
            </a:r>
            <a:endParaRPr sz="3700">
              <a:latin typeface="Arial"/>
              <a:ea typeface="Arial"/>
              <a:cs typeface="Arial"/>
              <a:sym typeface="Arial"/>
            </a:endParaRPr>
          </a:p>
          <a:p>
            <a:pPr marL="0" lvl="0" indent="0" algn="ctr" rtl="0">
              <a:lnSpc>
                <a:spcPct val="90000"/>
              </a:lnSpc>
              <a:spcBef>
                <a:spcPts val="0"/>
              </a:spcBef>
              <a:spcAft>
                <a:spcPts val="0"/>
              </a:spcAft>
              <a:buClr>
                <a:schemeClr val="dk1"/>
              </a:buClr>
              <a:buSzPts val="2960"/>
              <a:buNone/>
            </a:pPr>
            <a:endParaRPr sz="3700">
              <a:latin typeface="Arial"/>
              <a:ea typeface="Arial"/>
              <a:cs typeface="Arial"/>
              <a:sym typeface="Arial"/>
            </a:endParaRPr>
          </a:p>
        </p:txBody>
      </p:sp>
      <p:pic>
        <p:nvPicPr>
          <p:cNvPr id="395" name="Google Shape;395;g8e48147f08_0_22"/>
          <p:cNvPicPr preferRelativeResize="0"/>
          <p:nvPr/>
        </p:nvPicPr>
        <p:blipFill rotWithShape="1">
          <a:blip r:embed="rId3">
            <a:alphaModFix/>
          </a:blip>
          <a:srcRect l="10962" r="10951"/>
          <a:stretch/>
        </p:blipFill>
        <p:spPr>
          <a:xfrm>
            <a:off x="77225" y="3190087"/>
            <a:ext cx="1106400" cy="17646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396" name="Google Shape;396;g8e48147f08_0_22"/>
          <p:cNvPicPr preferRelativeResize="0"/>
          <p:nvPr/>
        </p:nvPicPr>
        <p:blipFill rotWithShape="1">
          <a:blip r:embed="rId4">
            <a:alphaModFix/>
          </a:blip>
          <a:srcRect/>
          <a:stretch/>
        </p:blipFill>
        <p:spPr>
          <a:xfrm>
            <a:off x="6925825" y="2213100"/>
            <a:ext cx="5167600" cy="3718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400"/>
        <p:cNvGrpSpPr/>
        <p:nvPr/>
      </p:nvGrpSpPr>
      <p:grpSpPr>
        <a:xfrm>
          <a:off x="0" y="0"/>
          <a:ext cx="0" cy="0"/>
          <a:chOff x="0" y="0"/>
          <a:chExt cx="0" cy="0"/>
        </a:xfrm>
      </p:grpSpPr>
      <p:sp>
        <p:nvSpPr>
          <p:cNvPr id="401" name="Google Shape;401;g8e48147f08_0_30"/>
          <p:cNvSpPr txBox="1">
            <a:spLocks noGrp="1"/>
          </p:cNvSpPr>
          <p:nvPr>
            <p:ph type="title"/>
          </p:nvPr>
        </p:nvSpPr>
        <p:spPr>
          <a:xfrm>
            <a:off x="0" y="366328"/>
            <a:ext cx="11834100" cy="1470900"/>
          </a:xfrm>
          <a:prstGeom prst="rect">
            <a:avLst/>
          </a:prstGeom>
          <a:noFill/>
          <a:ln>
            <a:noFill/>
          </a:ln>
        </p:spPr>
        <p:txBody>
          <a:bodyPr spcFirstLastPara="1" wrap="square" lIns="91425" tIns="45700" rIns="91425" bIns="45700" anchor="ctr" anchorCtr="0">
            <a:noAutofit/>
          </a:bodyPr>
          <a:lstStyle/>
          <a:p>
            <a:pPr marL="0" lvl="0" indent="0" algn="l" rtl="0">
              <a:lnSpc>
                <a:spcPct val="95000"/>
              </a:lnSpc>
              <a:spcBef>
                <a:spcPts val="0"/>
              </a:spcBef>
              <a:spcAft>
                <a:spcPts val="0"/>
              </a:spcAft>
              <a:buClr>
                <a:schemeClr val="lt1"/>
              </a:buClr>
              <a:buSzPts val="4320"/>
              <a:buFont typeface="Arial"/>
              <a:buNone/>
            </a:pPr>
            <a:r>
              <a:rPr lang="en-US" sz="4800">
                <a:solidFill>
                  <a:srgbClr val="FFFFFF"/>
                </a:solidFill>
                <a:latin typeface="Arial"/>
                <a:ea typeface="Arial"/>
                <a:cs typeface="Arial"/>
                <a:sym typeface="Arial"/>
              </a:rPr>
              <a:t>Classroom Information: Skills to work on</a:t>
            </a:r>
            <a:endParaRPr sz="4800">
              <a:solidFill>
                <a:srgbClr val="FFFFFF"/>
              </a:solidFill>
              <a:latin typeface="Arial"/>
              <a:ea typeface="Arial"/>
              <a:cs typeface="Arial"/>
              <a:sym typeface="Arial"/>
            </a:endParaRPr>
          </a:p>
        </p:txBody>
      </p:sp>
      <p:sp>
        <p:nvSpPr>
          <p:cNvPr id="402" name="Google Shape;402;g8e48147f08_0_30"/>
          <p:cNvSpPr txBox="1">
            <a:spLocks noGrp="1"/>
          </p:cNvSpPr>
          <p:nvPr>
            <p:ph type="body" idx="1"/>
          </p:nvPr>
        </p:nvSpPr>
        <p:spPr>
          <a:xfrm>
            <a:off x="498776" y="1861047"/>
            <a:ext cx="6607200" cy="58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960"/>
              <a:buNone/>
            </a:pPr>
            <a:r>
              <a:rPr lang="en-US" sz="3700">
                <a:latin typeface="Arial"/>
                <a:ea typeface="Arial"/>
                <a:cs typeface="Arial"/>
                <a:sym typeface="Arial"/>
              </a:rPr>
              <a:t>Learning Sight Words</a:t>
            </a:r>
            <a:endParaRPr sz="3700">
              <a:latin typeface="Arial"/>
              <a:ea typeface="Arial"/>
              <a:cs typeface="Arial"/>
              <a:sym typeface="Arial"/>
            </a:endParaRPr>
          </a:p>
          <a:p>
            <a:pPr marL="0" lvl="0" indent="0" algn="ctr" rtl="0">
              <a:lnSpc>
                <a:spcPct val="90000"/>
              </a:lnSpc>
              <a:spcBef>
                <a:spcPts val="0"/>
              </a:spcBef>
              <a:spcAft>
                <a:spcPts val="0"/>
              </a:spcAft>
              <a:buClr>
                <a:schemeClr val="dk1"/>
              </a:buClr>
              <a:buSzPts val="2960"/>
              <a:buNone/>
            </a:pPr>
            <a:endParaRPr sz="3700">
              <a:latin typeface="Arial"/>
              <a:ea typeface="Arial"/>
              <a:cs typeface="Arial"/>
              <a:sym typeface="Arial"/>
            </a:endParaRPr>
          </a:p>
        </p:txBody>
      </p:sp>
      <p:pic>
        <p:nvPicPr>
          <p:cNvPr id="403" name="Google Shape;403;g8e48147f08_0_30"/>
          <p:cNvPicPr preferRelativeResize="0"/>
          <p:nvPr/>
        </p:nvPicPr>
        <p:blipFill rotWithShape="1">
          <a:blip r:embed="rId3">
            <a:alphaModFix/>
          </a:blip>
          <a:srcRect/>
          <a:stretch/>
        </p:blipFill>
        <p:spPr>
          <a:xfrm>
            <a:off x="370000" y="2441250"/>
            <a:ext cx="5317500" cy="4337325"/>
          </a:xfrm>
          <a:prstGeom prst="rect">
            <a:avLst/>
          </a:prstGeom>
          <a:noFill/>
          <a:ln>
            <a:noFill/>
          </a:ln>
        </p:spPr>
      </p:pic>
      <p:pic>
        <p:nvPicPr>
          <p:cNvPr id="404" name="Google Shape;404;g8e48147f08_0_30"/>
          <p:cNvPicPr preferRelativeResize="0"/>
          <p:nvPr/>
        </p:nvPicPr>
        <p:blipFill rotWithShape="1">
          <a:blip r:embed="rId4">
            <a:alphaModFix/>
          </a:blip>
          <a:srcRect/>
          <a:stretch/>
        </p:blipFill>
        <p:spPr>
          <a:xfrm>
            <a:off x="6696600" y="1568226"/>
            <a:ext cx="5086025" cy="5086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408"/>
        <p:cNvGrpSpPr/>
        <p:nvPr/>
      </p:nvGrpSpPr>
      <p:grpSpPr>
        <a:xfrm>
          <a:off x="0" y="0"/>
          <a:ext cx="0" cy="0"/>
          <a:chOff x="0" y="0"/>
          <a:chExt cx="0" cy="0"/>
        </a:xfrm>
      </p:grpSpPr>
      <p:sp>
        <p:nvSpPr>
          <p:cNvPr id="409" name="Google Shape;409;g8f56fbc08f_0_0"/>
          <p:cNvSpPr txBox="1">
            <a:spLocks noGrp="1"/>
          </p:cNvSpPr>
          <p:nvPr>
            <p:ph type="title"/>
          </p:nvPr>
        </p:nvSpPr>
        <p:spPr>
          <a:xfrm>
            <a:off x="0" y="366328"/>
            <a:ext cx="11834100" cy="1470900"/>
          </a:xfrm>
          <a:prstGeom prst="rect">
            <a:avLst/>
          </a:prstGeom>
          <a:noFill/>
          <a:ln>
            <a:noFill/>
          </a:ln>
        </p:spPr>
        <p:txBody>
          <a:bodyPr spcFirstLastPara="1" wrap="square" lIns="91425" tIns="45700" rIns="91425" bIns="45700" anchor="ctr" anchorCtr="0">
            <a:noAutofit/>
          </a:bodyPr>
          <a:lstStyle/>
          <a:p>
            <a:pPr marL="0" lvl="0" indent="0" algn="l" rtl="0">
              <a:lnSpc>
                <a:spcPct val="95000"/>
              </a:lnSpc>
              <a:spcBef>
                <a:spcPts val="0"/>
              </a:spcBef>
              <a:spcAft>
                <a:spcPts val="0"/>
              </a:spcAft>
              <a:buClr>
                <a:schemeClr val="lt1"/>
              </a:buClr>
              <a:buSzPts val="4320"/>
              <a:buFont typeface="Arial"/>
              <a:buNone/>
            </a:pPr>
            <a:r>
              <a:rPr lang="en-US" sz="4800">
                <a:solidFill>
                  <a:srgbClr val="FFFFFF"/>
                </a:solidFill>
                <a:latin typeface="Arial"/>
                <a:ea typeface="Arial"/>
                <a:cs typeface="Arial"/>
                <a:sym typeface="Arial"/>
              </a:rPr>
              <a:t>Classroom Information: Skills to work on</a:t>
            </a:r>
            <a:endParaRPr sz="4800">
              <a:solidFill>
                <a:srgbClr val="FFFFFF"/>
              </a:solidFill>
              <a:latin typeface="Arial"/>
              <a:ea typeface="Arial"/>
              <a:cs typeface="Arial"/>
              <a:sym typeface="Arial"/>
            </a:endParaRPr>
          </a:p>
        </p:txBody>
      </p:sp>
      <p:sp>
        <p:nvSpPr>
          <p:cNvPr id="410" name="Google Shape;410;g8f56fbc08f_0_0"/>
          <p:cNvSpPr txBox="1">
            <a:spLocks noGrp="1"/>
          </p:cNvSpPr>
          <p:nvPr>
            <p:ph type="body" idx="1"/>
          </p:nvPr>
        </p:nvSpPr>
        <p:spPr>
          <a:xfrm>
            <a:off x="566150" y="1837225"/>
            <a:ext cx="10816500" cy="4914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960"/>
              <a:buNone/>
            </a:pPr>
            <a:r>
              <a:rPr lang="en-US" sz="3700">
                <a:latin typeface="Arial"/>
                <a:ea typeface="Arial"/>
                <a:cs typeface="Arial"/>
                <a:sym typeface="Arial"/>
              </a:rPr>
              <a:t>Reading Books</a:t>
            </a:r>
            <a:endParaRPr sz="2300">
              <a:latin typeface="Arial"/>
              <a:ea typeface="Arial"/>
              <a:cs typeface="Arial"/>
              <a:sym typeface="Arial"/>
            </a:endParaRPr>
          </a:p>
          <a:p>
            <a:pPr marL="0" lvl="0" indent="0" algn="l" rtl="0">
              <a:lnSpc>
                <a:spcPct val="90000"/>
              </a:lnSpc>
              <a:spcBef>
                <a:spcPts val="0"/>
              </a:spcBef>
              <a:spcAft>
                <a:spcPts val="0"/>
              </a:spcAft>
              <a:buClr>
                <a:schemeClr val="dk1"/>
              </a:buClr>
              <a:buSzPts val="2960"/>
              <a:buNone/>
            </a:pPr>
            <a:r>
              <a:rPr lang="en-US" sz="2500">
                <a:latin typeface="Arial"/>
                <a:ea typeface="Arial"/>
                <a:cs typeface="Arial"/>
                <a:sym typeface="Arial"/>
              </a:rPr>
              <a:t>There are many ways to read with your child. You can read to your child, have your child read to you, have your child read the pictures or have your child retell you a story.  </a:t>
            </a:r>
            <a:endParaRPr sz="2500">
              <a:latin typeface="Arial"/>
              <a:ea typeface="Arial"/>
              <a:cs typeface="Arial"/>
              <a:sym typeface="Arial"/>
            </a:endParaRPr>
          </a:p>
          <a:p>
            <a:pPr marL="0" lvl="0" indent="0" algn="l" rtl="0">
              <a:lnSpc>
                <a:spcPct val="90000"/>
              </a:lnSpc>
              <a:spcBef>
                <a:spcPts val="0"/>
              </a:spcBef>
              <a:spcAft>
                <a:spcPts val="0"/>
              </a:spcAft>
              <a:buClr>
                <a:schemeClr val="dk1"/>
              </a:buClr>
              <a:buSzPts val="2960"/>
              <a:buNone/>
            </a:pPr>
            <a:endParaRPr sz="2500">
              <a:latin typeface="Arial"/>
              <a:ea typeface="Arial"/>
              <a:cs typeface="Arial"/>
              <a:sym typeface="Arial"/>
            </a:endParaRPr>
          </a:p>
          <a:p>
            <a:pPr marL="0" lvl="0" indent="0" algn="l" rtl="0">
              <a:lnSpc>
                <a:spcPct val="90000"/>
              </a:lnSpc>
              <a:spcBef>
                <a:spcPts val="0"/>
              </a:spcBef>
              <a:spcAft>
                <a:spcPts val="0"/>
              </a:spcAft>
              <a:buClr>
                <a:schemeClr val="dk1"/>
              </a:buClr>
              <a:buSzPts val="2960"/>
              <a:buNone/>
            </a:pPr>
            <a:r>
              <a:rPr lang="en-US" sz="2500">
                <a:latin typeface="Arial"/>
                <a:ea typeface="Arial"/>
                <a:cs typeface="Arial"/>
                <a:sym typeface="Arial"/>
              </a:rPr>
              <a:t>When reading together it is great to stop and ask questions to work on comprehension.  For example</a:t>
            </a:r>
            <a:endParaRPr sz="2500">
              <a:latin typeface="Arial"/>
              <a:ea typeface="Arial"/>
              <a:cs typeface="Arial"/>
              <a:sym typeface="Arial"/>
            </a:endParaRPr>
          </a:p>
          <a:p>
            <a:pPr marL="457200" lvl="0" indent="-387350" algn="l" rtl="0">
              <a:lnSpc>
                <a:spcPct val="90000"/>
              </a:lnSpc>
              <a:spcBef>
                <a:spcPts val="0"/>
              </a:spcBef>
              <a:spcAft>
                <a:spcPts val="0"/>
              </a:spcAft>
              <a:buSzPts val="2500"/>
              <a:buFont typeface="Arial"/>
              <a:buChar char="▪"/>
            </a:pPr>
            <a:r>
              <a:rPr lang="en-US" sz="2500">
                <a:latin typeface="Arial"/>
                <a:ea typeface="Arial"/>
                <a:cs typeface="Arial"/>
                <a:sym typeface="Arial"/>
              </a:rPr>
              <a:t>Who are the characters (people, animals or creatures in the story)?</a:t>
            </a:r>
            <a:endParaRPr sz="2500">
              <a:latin typeface="Arial"/>
              <a:ea typeface="Arial"/>
              <a:cs typeface="Arial"/>
              <a:sym typeface="Arial"/>
            </a:endParaRPr>
          </a:p>
          <a:p>
            <a:pPr marL="457200" lvl="0" indent="-387350" algn="l" rtl="0">
              <a:lnSpc>
                <a:spcPct val="90000"/>
              </a:lnSpc>
              <a:spcBef>
                <a:spcPts val="0"/>
              </a:spcBef>
              <a:spcAft>
                <a:spcPts val="0"/>
              </a:spcAft>
              <a:buSzPts val="2500"/>
              <a:buFont typeface="Arial"/>
              <a:buChar char="▪"/>
            </a:pPr>
            <a:r>
              <a:rPr lang="en-US" sz="2500">
                <a:latin typeface="Arial"/>
                <a:ea typeface="Arial"/>
                <a:cs typeface="Arial"/>
                <a:sym typeface="Arial"/>
              </a:rPr>
              <a:t>Where is the setting (where the story takes place)?</a:t>
            </a:r>
            <a:endParaRPr sz="2500">
              <a:latin typeface="Arial"/>
              <a:ea typeface="Arial"/>
              <a:cs typeface="Arial"/>
              <a:sym typeface="Arial"/>
            </a:endParaRPr>
          </a:p>
          <a:p>
            <a:pPr marL="457200" lvl="0" indent="-387350" algn="l" rtl="0">
              <a:lnSpc>
                <a:spcPct val="90000"/>
              </a:lnSpc>
              <a:spcBef>
                <a:spcPts val="0"/>
              </a:spcBef>
              <a:spcAft>
                <a:spcPts val="0"/>
              </a:spcAft>
              <a:buSzPts val="2500"/>
              <a:buFont typeface="Arial"/>
              <a:buChar char="▪"/>
            </a:pPr>
            <a:r>
              <a:rPr lang="en-US" sz="2500">
                <a:latin typeface="Arial"/>
                <a:ea typeface="Arial"/>
                <a:cs typeface="Arial"/>
                <a:sym typeface="Arial"/>
              </a:rPr>
              <a:t>What is happening during the story -Beginning, Middle and End?</a:t>
            </a:r>
            <a:endParaRPr sz="2500">
              <a:latin typeface="Arial"/>
              <a:ea typeface="Arial"/>
              <a:cs typeface="Arial"/>
              <a:sym typeface="Arial"/>
            </a:endParaRPr>
          </a:p>
          <a:p>
            <a:pPr marL="457200" lvl="0" indent="-387350" algn="l" rtl="0">
              <a:lnSpc>
                <a:spcPct val="90000"/>
              </a:lnSpc>
              <a:spcBef>
                <a:spcPts val="0"/>
              </a:spcBef>
              <a:spcAft>
                <a:spcPts val="0"/>
              </a:spcAft>
              <a:buSzPts val="2500"/>
              <a:buFont typeface="Arial"/>
              <a:buChar char="▪"/>
            </a:pPr>
            <a:r>
              <a:rPr lang="en-US" sz="2500">
                <a:latin typeface="Arial"/>
                <a:ea typeface="Arial"/>
                <a:cs typeface="Arial"/>
                <a:sym typeface="Arial"/>
              </a:rPr>
              <a:t>How do the characters feel?</a:t>
            </a:r>
            <a:endParaRPr sz="2500">
              <a:latin typeface="Arial"/>
              <a:ea typeface="Arial"/>
              <a:cs typeface="Arial"/>
              <a:sym typeface="Arial"/>
            </a:endParaRPr>
          </a:p>
          <a:p>
            <a:pPr marL="457200" lvl="0" indent="-387350" algn="l" rtl="0">
              <a:lnSpc>
                <a:spcPct val="90000"/>
              </a:lnSpc>
              <a:spcBef>
                <a:spcPts val="0"/>
              </a:spcBef>
              <a:spcAft>
                <a:spcPts val="0"/>
              </a:spcAft>
              <a:buSzPts val="2500"/>
              <a:buFont typeface="Arial"/>
              <a:buChar char="▪"/>
            </a:pPr>
            <a:r>
              <a:rPr lang="en-US" sz="2500">
                <a:latin typeface="Arial"/>
                <a:ea typeface="Arial"/>
                <a:cs typeface="Arial"/>
                <a:sym typeface="Arial"/>
              </a:rPr>
              <a:t>What will happen next?</a:t>
            </a:r>
            <a:endParaRPr sz="2500">
              <a:latin typeface="Arial"/>
              <a:ea typeface="Arial"/>
              <a:cs typeface="Arial"/>
              <a:sym typeface="Arial"/>
            </a:endParaRPr>
          </a:p>
          <a:p>
            <a:pPr marL="457200" lvl="0" indent="-387350" algn="l" rtl="0">
              <a:lnSpc>
                <a:spcPct val="90000"/>
              </a:lnSpc>
              <a:spcBef>
                <a:spcPts val="0"/>
              </a:spcBef>
              <a:spcAft>
                <a:spcPts val="0"/>
              </a:spcAft>
              <a:buSzPts val="2500"/>
              <a:buFont typeface="Arial"/>
              <a:buChar char="▪"/>
            </a:pPr>
            <a:r>
              <a:rPr lang="en-US" sz="2500">
                <a:latin typeface="Arial"/>
                <a:ea typeface="Arial"/>
                <a:cs typeface="Arial"/>
                <a:sym typeface="Arial"/>
              </a:rPr>
              <a:t>What was your favorite part and why?</a:t>
            </a:r>
            <a:endParaRPr sz="2500">
              <a:latin typeface="Arial"/>
              <a:ea typeface="Arial"/>
              <a:cs typeface="Arial"/>
              <a:sym typeface="Arial"/>
            </a:endParaRPr>
          </a:p>
          <a:p>
            <a:pPr marL="0" lvl="0" indent="0" algn="l" rtl="0">
              <a:lnSpc>
                <a:spcPct val="90000"/>
              </a:lnSpc>
              <a:spcBef>
                <a:spcPts val="0"/>
              </a:spcBef>
              <a:spcAft>
                <a:spcPts val="0"/>
              </a:spcAft>
              <a:buSzPts val="1800"/>
              <a:buNone/>
            </a:pPr>
            <a:endParaRPr sz="2500">
              <a:latin typeface="Arial"/>
              <a:ea typeface="Arial"/>
              <a:cs typeface="Arial"/>
              <a:sym typeface="Arial"/>
            </a:endParaRPr>
          </a:p>
          <a:p>
            <a:pPr marL="0" lvl="0" indent="0" algn="l" rtl="0">
              <a:lnSpc>
                <a:spcPct val="90000"/>
              </a:lnSpc>
              <a:spcBef>
                <a:spcPts val="0"/>
              </a:spcBef>
              <a:spcAft>
                <a:spcPts val="0"/>
              </a:spcAft>
              <a:buSzPts val="1800"/>
              <a:buNone/>
            </a:pPr>
            <a:endParaRPr sz="2500">
              <a:latin typeface="Arial"/>
              <a:ea typeface="Arial"/>
              <a:cs typeface="Arial"/>
              <a:sym typeface="Arial"/>
            </a:endParaRPr>
          </a:p>
        </p:txBody>
      </p:sp>
      <p:pic>
        <p:nvPicPr>
          <p:cNvPr id="411" name="Google Shape;411;g8f56fbc08f_0_0"/>
          <p:cNvPicPr preferRelativeResize="0"/>
          <p:nvPr/>
        </p:nvPicPr>
        <p:blipFill rotWithShape="1">
          <a:blip r:embed="rId3">
            <a:alphaModFix/>
          </a:blip>
          <a:srcRect/>
          <a:stretch/>
        </p:blipFill>
        <p:spPr>
          <a:xfrm>
            <a:off x="9898175" y="3331225"/>
            <a:ext cx="3107224" cy="35267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415"/>
        <p:cNvGrpSpPr/>
        <p:nvPr/>
      </p:nvGrpSpPr>
      <p:grpSpPr>
        <a:xfrm>
          <a:off x="0" y="0"/>
          <a:ext cx="0" cy="0"/>
          <a:chOff x="0" y="0"/>
          <a:chExt cx="0" cy="0"/>
        </a:xfrm>
      </p:grpSpPr>
      <p:sp>
        <p:nvSpPr>
          <p:cNvPr id="416" name="Google Shape;416;p7"/>
          <p:cNvSpPr txBox="1">
            <a:spLocks noGrp="1"/>
          </p:cNvSpPr>
          <p:nvPr>
            <p:ph type="title"/>
          </p:nvPr>
        </p:nvSpPr>
        <p:spPr>
          <a:xfrm>
            <a:off x="0" y="366328"/>
            <a:ext cx="11834100" cy="1470900"/>
          </a:xfrm>
          <a:prstGeom prst="rect">
            <a:avLst/>
          </a:prstGeom>
          <a:noFill/>
          <a:ln>
            <a:noFill/>
          </a:ln>
        </p:spPr>
        <p:txBody>
          <a:bodyPr spcFirstLastPara="1" wrap="square" lIns="91425" tIns="45700" rIns="91425" bIns="45700" anchor="ctr" anchorCtr="0">
            <a:normAutofit/>
          </a:bodyPr>
          <a:lstStyle/>
          <a:p>
            <a:pPr marL="0" lvl="0" indent="0" algn="l" rtl="0">
              <a:lnSpc>
                <a:spcPct val="95000"/>
              </a:lnSpc>
              <a:spcBef>
                <a:spcPts val="0"/>
              </a:spcBef>
              <a:spcAft>
                <a:spcPts val="0"/>
              </a:spcAft>
              <a:buClr>
                <a:schemeClr val="lt1"/>
              </a:buClr>
              <a:buSzPts val="4320"/>
              <a:buFont typeface="Arial"/>
              <a:buNone/>
            </a:pPr>
            <a:r>
              <a:rPr lang="en-US" sz="4800">
                <a:solidFill>
                  <a:srgbClr val="FFFFFF"/>
                </a:solidFill>
                <a:latin typeface="Arial"/>
                <a:ea typeface="Arial"/>
                <a:cs typeface="Arial"/>
                <a:sym typeface="Arial"/>
              </a:rPr>
              <a:t>Classroom Information: Skills to work on</a:t>
            </a:r>
            <a:endParaRPr sz="4800">
              <a:solidFill>
                <a:srgbClr val="FFFFFF"/>
              </a:solidFill>
              <a:latin typeface="Arial"/>
              <a:ea typeface="Arial"/>
              <a:cs typeface="Arial"/>
              <a:sym typeface="Arial"/>
            </a:endParaRPr>
          </a:p>
        </p:txBody>
      </p:sp>
      <p:sp>
        <p:nvSpPr>
          <p:cNvPr id="417" name="Google Shape;417;p7"/>
          <p:cNvSpPr txBox="1">
            <a:spLocks noGrp="1"/>
          </p:cNvSpPr>
          <p:nvPr>
            <p:ph type="body" idx="1"/>
          </p:nvPr>
        </p:nvSpPr>
        <p:spPr>
          <a:xfrm>
            <a:off x="677550" y="1919950"/>
            <a:ext cx="10836900" cy="1201200"/>
          </a:xfrm>
          <a:prstGeom prst="rect">
            <a:avLst/>
          </a:prstGeom>
          <a:noFill/>
          <a:ln>
            <a:noFill/>
          </a:ln>
        </p:spPr>
        <p:txBody>
          <a:bodyPr spcFirstLastPara="1" wrap="square" lIns="91425" tIns="45700" rIns="91425" bIns="45700" anchor="t" anchorCtr="0">
            <a:normAutofit/>
          </a:bodyPr>
          <a:lstStyle/>
          <a:p>
            <a:pPr marL="914400" lvl="0" indent="457200" algn="ctr" rtl="0">
              <a:lnSpc>
                <a:spcPct val="90000"/>
              </a:lnSpc>
              <a:spcBef>
                <a:spcPts val="0"/>
              </a:spcBef>
              <a:spcAft>
                <a:spcPts val="0"/>
              </a:spcAft>
              <a:buClr>
                <a:schemeClr val="dk1"/>
              </a:buClr>
              <a:buSzPts val="2960"/>
              <a:buNone/>
            </a:pPr>
            <a:r>
              <a:rPr lang="en-US" sz="3700">
                <a:latin typeface="Arial"/>
                <a:ea typeface="Arial"/>
                <a:cs typeface="Arial"/>
                <a:sym typeface="Arial"/>
              </a:rPr>
              <a:t>Counting to 100, 120 and skip counting</a:t>
            </a:r>
            <a:endParaRPr sz="3700">
              <a:latin typeface="Arial"/>
              <a:ea typeface="Arial"/>
              <a:cs typeface="Arial"/>
              <a:sym typeface="Arial"/>
            </a:endParaRPr>
          </a:p>
          <a:p>
            <a:pPr marL="0" lvl="0" indent="0" algn="ctr" rtl="0">
              <a:lnSpc>
                <a:spcPct val="90000"/>
              </a:lnSpc>
              <a:spcBef>
                <a:spcPts val="0"/>
              </a:spcBef>
              <a:spcAft>
                <a:spcPts val="0"/>
              </a:spcAft>
              <a:buClr>
                <a:schemeClr val="dk1"/>
              </a:buClr>
              <a:buSzPts val="2960"/>
              <a:buNone/>
            </a:pPr>
            <a:endParaRPr sz="3700">
              <a:latin typeface="Arial"/>
              <a:ea typeface="Arial"/>
              <a:cs typeface="Arial"/>
              <a:sym typeface="Arial"/>
            </a:endParaRPr>
          </a:p>
        </p:txBody>
      </p:sp>
      <p:pic>
        <p:nvPicPr>
          <p:cNvPr id="418" name="Google Shape;418;p7"/>
          <p:cNvPicPr preferRelativeResize="0"/>
          <p:nvPr/>
        </p:nvPicPr>
        <p:blipFill rotWithShape="1">
          <a:blip r:embed="rId3">
            <a:alphaModFix/>
          </a:blip>
          <a:srcRect/>
          <a:stretch/>
        </p:blipFill>
        <p:spPr>
          <a:xfrm>
            <a:off x="6899975" y="2547625"/>
            <a:ext cx="3993112" cy="4238850"/>
          </a:xfrm>
          <a:prstGeom prst="rect">
            <a:avLst/>
          </a:prstGeom>
          <a:noFill/>
          <a:ln>
            <a:noFill/>
          </a:ln>
        </p:spPr>
      </p:pic>
      <p:pic>
        <p:nvPicPr>
          <p:cNvPr id="419" name="Google Shape;419;p7"/>
          <p:cNvPicPr preferRelativeResize="0"/>
          <p:nvPr/>
        </p:nvPicPr>
        <p:blipFill rotWithShape="1">
          <a:blip r:embed="rId4">
            <a:alphaModFix/>
          </a:blip>
          <a:srcRect/>
          <a:stretch/>
        </p:blipFill>
        <p:spPr>
          <a:xfrm>
            <a:off x="1202995" y="3062300"/>
            <a:ext cx="4529426" cy="29207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423"/>
        <p:cNvGrpSpPr/>
        <p:nvPr/>
      </p:nvGrpSpPr>
      <p:grpSpPr>
        <a:xfrm>
          <a:off x="0" y="0"/>
          <a:ext cx="0" cy="0"/>
          <a:chOff x="0" y="0"/>
          <a:chExt cx="0" cy="0"/>
        </a:xfrm>
      </p:grpSpPr>
      <p:sp>
        <p:nvSpPr>
          <p:cNvPr id="424" name="Google Shape;424;g8e48147f08_0_8"/>
          <p:cNvSpPr txBox="1">
            <a:spLocks noGrp="1"/>
          </p:cNvSpPr>
          <p:nvPr>
            <p:ph type="title"/>
          </p:nvPr>
        </p:nvSpPr>
        <p:spPr>
          <a:xfrm>
            <a:off x="0" y="366328"/>
            <a:ext cx="11834100" cy="1470900"/>
          </a:xfrm>
          <a:prstGeom prst="rect">
            <a:avLst/>
          </a:prstGeom>
          <a:noFill/>
          <a:ln>
            <a:noFill/>
          </a:ln>
        </p:spPr>
        <p:txBody>
          <a:bodyPr spcFirstLastPara="1" wrap="square" lIns="91425" tIns="45700" rIns="91425" bIns="45700" anchor="ctr" anchorCtr="0">
            <a:noAutofit/>
          </a:bodyPr>
          <a:lstStyle/>
          <a:p>
            <a:pPr marL="0" lvl="0" indent="0" algn="l" rtl="0">
              <a:lnSpc>
                <a:spcPct val="95000"/>
              </a:lnSpc>
              <a:spcBef>
                <a:spcPts val="0"/>
              </a:spcBef>
              <a:spcAft>
                <a:spcPts val="0"/>
              </a:spcAft>
              <a:buClr>
                <a:schemeClr val="lt1"/>
              </a:buClr>
              <a:buSzPts val="4320"/>
              <a:buFont typeface="Arial"/>
              <a:buNone/>
            </a:pPr>
            <a:r>
              <a:rPr lang="en-US" sz="4800">
                <a:solidFill>
                  <a:srgbClr val="FFFFFF"/>
                </a:solidFill>
                <a:latin typeface="Arial"/>
                <a:ea typeface="Arial"/>
                <a:cs typeface="Arial"/>
                <a:sym typeface="Arial"/>
              </a:rPr>
              <a:t>Classroom Information: Supply List</a:t>
            </a:r>
            <a:endParaRPr sz="4800">
              <a:solidFill>
                <a:srgbClr val="FFFFFF"/>
              </a:solidFill>
              <a:latin typeface="Arial"/>
              <a:ea typeface="Arial"/>
              <a:cs typeface="Arial"/>
              <a:sym typeface="Arial"/>
            </a:endParaRPr>
          </a:p>
        </p:txBody>
      </p:sp>
      <p:sp>
        <p:nvSpPr>
          <p:cNvPr id="425" name="Google Shape;425;g8e48147f08_0_8"/>
          <p:cNvSpPr txBox="1">
            <a:spLocks noGrp="1"/>
          </p:cNvSpPr>
          <p:nvPr>
            <p:ph type="body" idx="1"/>
          </p:nvPr>
        </p:nvSpPr>
        <p:spPr>
          <a:xfrm>
            <a:off x="515300" y="2002475"/>
            <a:ext cx="6739200" cy="5187000"/>
          </a:xfrm>
          <a:prstGeom prst="rect">
            <a:avLst/>
          </a:prstGeom>
          <a:noFill/>
          <a:ln>
            <a:noFill/>
          </a:ln>
        </p:spPr>
        <p:txBody>
          <a:bodyPr spcFirstLastPara="1" wrap="square" lIns="91425" tIns="45700" rIns="91425" bIns="45700" anchor="t" anchorCtr="0">
            <a:noAutofit/>
          </a:bodyPr>
          <a:lstStyle/>
          <a:p>
            <a:pPr marL="640080" lvl="0" indent="-353695" algn="l" rtl="0">
              <a:lnSpc>
                <a:spcPct val="100000"/>
              </a:lnSpc>
              <a:spcBef>
                <a:spcPts val="300"/>
              </a:spcBef>
              <a:spcAft>
                <a:spcPts val="0"/>
              </a:spcAft>
              <a:buSzPts val="1250"/>
              <a:buChar char="□"/>
            </a:pPr>
            <a:r>
              <a:rPr lang="en-US" sz="1250" b="1" i="1"/>
              <a:t>All students are required to use clear or mesh book bags.</a:t>
            </a:r>
            <a:endParaRPr sz="1250"/>
          </a:p>
          <a:p>
            <a:pPr marL="640080" lvl="0" indent="-353695" algn="l" rtl="0">
              <a:lnSpc>
                <a:spcPct val="100000"/>
              </a:lnSpc>
              <a:spcBef>
                <a:spcPts val="300"/>
              </a:spcBef>
              <a:spcAft>
                <a:spcPts val="0"/>
              </a:spcAft>
              <a:buSzPts val="1250"/>
              <a:buChar char="□"/>
            </a:pPr>
            <a:r>
              <a:rPr lang="en-US" sz="1250"/>
              <a:t>1 one-inch black binder with protective sleeve cover</a:t>
            </a:r>
            <a:endParaRPr sz="1250"/>
          </a:p>
          <a:p>
            <a:pPr marL="640080" lvl="0" indent="-353695" algn="l" rtl="0">
              <a:lnSpc>
                <a:spcPct val="100000"/>
              </a:lnSpc>
              <a:spcBef>
                <a:spcPts val="300"/>
              </a:spcBef>
              <a:spcAft>
                <a:spcPts val="0"/>
              </a:spcAft>
              <a:buSzPts val="1250"/>
              <a:buChar char="□"/>
            </a:pPr>
            <a:r>
              <a:rPr lang="en-US" sz="1250"/>
              <a:t>1 plastic folder with 3 prongs and 2 pockets</a:t>
            </a:r>
            <a:endParaRPr sz="1250"/>
          </a:p>
          <a:p>
            <a:pPr marL="640080" lvl="0" indent="-353695" algn="l" rtl="0">
              <a:lnSpc>
                <a:spcPct val="100000"/>
              </a:lnSpc>
              <a:spcBef>
                <a:spcPts val="300"/>
              </a:spcBef>
              <a:spcAft>
                <a:spcPts val="0"/>
              </a:spcAft>
              <a:buSzPts val="1250"/>
              <a:buChar char="□"/>
            </a:pPr>
            <a:r>
              <a:rPr lang="en-US" sz="1250">
                <a:highlight>
                  <a:srgbClr val="FFFF00"/>
                </a:highlight>
              </a:rPr>
              <a:t>1 primary composition book for grades K-2 </a:t>
            </a:r>
            <a:r>
              <a:rPr lang="en-US" sz="1250" i="1">
                <a:highlight>
                  <a:srgbClr val="FFFF00"/>
                </a:highlight>
              </a:rPr>
              <a:t>(will say primary composition book on the front)</a:t>
            </a:r>
            <a:endParaRPr sz="1250">
              <a:highlight>
                <a:srgbClr val="FFFF00"/>
              </a:highlight>
            </a:endParaRPr>
          </a:p>
          <a:p>
            <a:pPr marL="640080" lvl="0" indent="-353695" algn="l" rtl="0">
              <a:lnSpc>
                <a:spcPct val="100000"/>
              </a:lnSpc>
              <a:spcBef>
                <a:spcPts val="300"/>
              </a:spcBef>
              <a:spcAft>
                <a:spcPts val="0"/>
              </a:spcAft>
              <a:buSzPts val="1250"/>
              <a:buChar char="□"/>
            </a:pPr>
            <a:r>
              <a:rPr lang="en-US" sz="1250">
                <a:highlight>
                  <a:srgbClr val="FFFF00"/>
                </a:highlight>
              </a:rPr>
              <a:t>1 wide-ruled composition notebook (marbled cover)</a:t>
            </a:r>
            <a:endParaRPr sz="1250">
              <a:highlight>
                <a:srgbClr val="FFFF00"/>
              </a:highlight>
            </a:endParaRPr>
          </a:p>
          <a:p>
            <a:pPr marL="640080" lvl="0" indent="-353695" algn="l" rtl="0">
              <a:lnSpc>
                <a:spcPct val="100000"/>
              </a:lnSpc>
              <a:spcBef>
                <a:spcPts val="300"/>
              </a:spcBef>
              <a:spcAft>
                <a:spcPts val="0"/>
              </a:spcAft>
              <a:buSzPts val="1250"/>
              <a:buChar char="□"/>
            </a:pPr>
            <a:r>
              <a:rPr lang="en-US" sz="1250">
                <a:highlight>
                  <a:srgbClr val="FFFF00"/>
                </a:highlight>
              </a:rPr>
              <a:t>1 supply box (8.5” X 5”)</a:t>
            </a:r>
            <a:endParaRPr sz="1250">
              <a:highlight>
                <a:srgbClr val="FFFF00"/>
              </a:highlight>
            </a:endParaRPr>
          </a:p>
          <a:p>
            <a:pPr marL="640080" lvl="0" indent="-353695" algn="l" rtl="0">
              <a:lnSpc>
                <a:spcPct val="100000"/>
              </a:lnSpc>
              <a:spcBef>
                <a:spcPts val="300"/>
              </a:spcBef>
              <a:spcAft>
                <a:spcPts val="0"/>
              </a:spcAft>
              <a:buSzPts val="1250"/>
              <a:buChar char="□"/>
            </a:pPr>
            <a:r>
              <a:rPr lang="en-US" sz="1250">
                <a:highlight>
                  <a:srgbClr val="FFFF00"/>
                </a:highlight>
              </a:rPr>
              <a:t>2 24-packs of </a:t>
            </a:r>
            <a:r>
              <a:rPr lang="en-US" sz="1250" b="1">
                <a:highlight>
                  <a:srgbClr val="FFFF00"/>
                </a:highlight>
              </a:rPr>
              <a:t>Dixon Ticonderoga</a:t>
            </a:r>
            <a:r>
              <a:rPr lang="en-US" sz="1250">
                <a:highlight>
                  <a:srgbClr val="FFFF00"/>
                </a:highlight>
              </a:rPr>
              <a:t> pencils </a:t>
            </a:r>
            <a:r>
              <a:rPr lang="en-US" sz="1250" b="1">
                <a:highlight>
                  <a:srgbClr val="FFFF00"/>
                </a:highlight>
              </a:rPr>
              <a:t>*</a:t>
            </a:r>
            <a:endParaRPr sz="1250">
              <a:highlight>
                <a:srgbClr val="FFFF00"/>
              </a:highlight>
            </a:endParaRPr>
          </a:p>
          <a:p>
            <a:pPr marL="640080" lvl="0" indent="-353695" algn="l" rtl="0">
              <a:lnSpc>
                <a:spcPct val="100000"/>
              </a:lnSpc>
              <a:spcBef>
                <a:spcPts val="300"/>
              </a:spcBef>
              <a:spcAft>
                <a:spcPts val="0"/>
              </a:spcAft>
              <a:buSzPts val="1250"/>
              <a:buChar char="□"/>
            </a:pPr>
            <a:r>
              <a:rPr lang="en-US" sz="1250">
                <a:highlight>
                  <a:srgbClr val="FFFF00"/>
                </a:highlight>
              </a:rPr>
              <a:t>3 boxes of </a:t>
            </a:r>
            <a:r>
              <a:rPr lang="en-US" sz="1250" b="1">
                <a:highlight>
                  <a:srgbClr val="FFFF00"/>
                </a:highlight>
              </a:rPr>
              <a:t>Crayola</a:t>
            </a:r>
            <a:r>
              <a:rPr lang="en-US" sz="1250">
                <a:highlight>
                  <a:srgbClr val="FFFF00"/>
                </a:highlight>
              </a:rPr>
              <a:t> crayons (24 count) </a:t>
            </a:r>
            <a:r>
              <a:rPr lang="en-US" sz="1250" b="1">
                <a:highlight>
                  <a:srgbClr val="FFFF00"/>
                </a:highlight>
              </a:rPr>
              <a:t>*</a:t>
            </a:r>
            <a:endParaRPr sz="1250">
              <a:highlight>
                <a:srgbClr val="FFFF00"/>
              </a:highlight>
            </a:endParaRPr>
          </a:p>
          <a:p>
            <a:pPr marL="640080" lvl="0" indent="-353695" algn="l" rtl="0">
              <a:lnSpc>
                <a:spcPct val="100000"/>
              </a:lnSpc>
              <a:spcBef>
                <a:spcPts val="300"/>
              </a:spcBef>
              <a:spcAft>
                <a:spcPts val="0"/>
              </a:spcAft>
              <a:buSzPts val="1250"/>
              <a:buChar char="□"/>
            </a:pPr>
            <a:r>
              <a:rPr lang="en-US" sz="1250">
                <a:highlight>
                  <a:srgbClr val="FFFF00"/>
                </a:highlight>
              </a:rPr>
              <a:t>1 box of </a:t>
            </a:r>
            <a:r>
              <a:rPr lang="en-US" sz="1250" b="1">
                <a:highlight>
                  <a:srgbClr val="FFFF00"/>
                </a:highlight>
              </a:rPr>
              <a:t>Crayola</a:t>
            </a:r>
            <a:r>
              <a:rPr lang="en-US" sz="1250">
                <a:highlight>
                  <a:srgbClr val="FFFF00"/>
                </a:highlight>
              </a:rPr>
              <a:t> Classic Colors Markers (no skinny markers) </a:t>
            </a:r>
            <a:r>
              <a:rPr lang="en-US" sz="1250" b="1">
                <a:highlight>
                  <a:srgbClr val="FFFF00"/>
                </a:highlight>
              </a:rPr>
              <a:t>*</a:t>
            </a:r>
            <a:endParaRPr sz="1250">
              <a:highlight>
                <a:srgbClr val="FFFF00"/>
              </a:highlight>
            </a:endParaRPr>
          </a:p>
          <a:p>
            <a:pPr marL="640080" lvl="0" indent="-353695" algn="l" rtl="0">
              <a:lnSpc>
                <a:spcPct val="100000"/>
              </a:lnSpc>
              <a:spcBef>
                <a:spcPts val="300"/>
              </a:spcBef>
              <a:spcAft>
                <a:spcPts val="0"/>
              </a:spcAft>
              <a:buSzPts val="1250"/>
              <a:buChar char="□"/>
            </a:pPr>
            <a:r>
              <a:rPr lang="en-US" sz="1250">
                <a:highlight>
                  <a:srgbClr val="FFFF00"/>
                </a:highlight>
              </a:rPr>
              <a:t>2 ten-packs of glue sticks </a:t>
            </a:r>
            <a:r>
              <a:rPr lang="en-US" sz="1250" b="1">
                <a:highlight>
                  <a:srgbClr val="FFFF00"/>
                </a:highlight>
              </a:rPr>
              <a:t>*</a:t>
            </a:r>
            <a:endParaRPr sz="1250">
              <a:highlight>
                <a:srgbClr val="FFFF00"/>
              </a:highlight>
            </a:endParaRPr>
          </a:p>
          <a:p>
            <a:pPr marL="640080" lvl="0" indent="-353695" algn="l" rtl="0">
              <a:lnSpc>
                <a:spcPct val="100000"/>
              </a:lnSpc>
              <a:spcBef>
                <a:spcPts val="300"/>
              </a:spcBef>
              <a:spcAft>
                <a:spcPts val="0"/>
              </a:spcAft>
              <a:buSzPts val="1250"/>
              <a:buChar char="□"/>
            </a:pPr>
            <a:r>
              <a:rPr lang="en-US" sz="1250"/>
              <a:t>1 package </a:t>
            </a:r>
            <a:r>
              <a:rPr lang="en-US" sz="1250" b="1"/>
              <a:t>EXPO</a:t>
            </a:r>
            <a:r>
              <a:rPr lang="en-US" sz="1250"/>
              <a:t> dry erase markers with eraser </a:t>
            </a:r>
            <a:r>
              <a:rPr lang="en-US" sz="1250" b="1"/>
              <a:t>*</a:t>
            </a:r>
            <a:endParaRPr sz="1250"/>
          </a:p>
          <a:p>
            <a:pPr marL="640080" lvl="0" indent="-353695" algn="l" rtl="0">
              <a:lnSpc>
                <a:spcPct val="100000"/>
              </a:lnSpc>
              <a:spcBef>
                <a:spcPts val="300"/>
              </a:spcBef>
              <a:spcAft>
                <a:spcPts val="0"/>
              </a:spcAft>
              <a:buSzPts val="1250"/>
              <a:buChar char="□"/>
            </a:pPr>
            <a:r>
              <a:rPr lang="en-US" sz="1250">
                <a:highlight>
                  <a:srgbClr val="FFFF00"/>
                </a:highlight>
              </a:rPr>
              <a:t>1 pair of </a:t>
            </a:r>
            <a:r>
              <a:rPr lang="en-US" sz="1250" b="1">
                <a:highlight>
                  <a:srgbClr val="FFFF00"/>
                </a:highlight>
              </a:rPr>
              <a:t>Fiskars</a:t>
            </a:r>
            <a:r>
              <a:rPr lang="en-US" sz="1250">
                <a:highlight>
                  <a:srgbClr val="FFFF00"/>
                </a:highlight>
              </a:rPr>
              <a:t> scissors </a:t>
            </a:r>
            <a:r>
              <a:rPr lang="en-US" sz="1250" b="1">
                <a:highlight>
                  <a:srgbClr val="FFFF00"/>
                </a:highlight>
              </a:rPr>
              <a:t>*</a:t>
            </a:r>
            <a:endParaRPr sz="1250">
              <a:highlight>
                <a:srgbClr val="FFFF00"/>
              </a:highlight>
            </a:endParaRPr>
          </a:p>
          <a:p>
            <a:pPr marL="640080" lvl="0" indent="-353695" algn="l" rtl="0">
              <a:lnSpc>
                <a:spcPct val="100000"/>
              </a:lnSpc>
              <a:spcBef>
                <a:spcPts val="300"/>
              </a:spcBef>
              <a:spcAft>
                <a:spcPts val="0"/>
              </a:spcAft>
              <a:buSzPts val="1250"/>
              <a:buChar char="□"/>
            </a:pPr>
            <a:r>
              <a:rPr lang="en-US" sz="1250">
                <a:highlight>
                  <a:srgbClr val="FFFF00"/>
                </a:highlight>
              </a:rPr>
              <a:t>1 pair of headphones (not earbuds)</a:t>
            </a:r>
            <a:endParaRPr sz="1250">
              <a:highlight>
                <a:srgbClr val="FFFF00"/>
              </a:highlight>
            </a:endParaRPr>
          </a:p>
          <a:p>
            <a:pPr marL="640080" lvl="0" indent="-353695" algn="l" rtl="0">
              <a:lnSpc>
                <a:spcPct val="100000"/>
              </a:lnSpc>
              <a:spcBef>
                <a:spcPts val="300"/>
              </a:spcBef>
              <a:spcAft>
                <a:spcPts val="0"/>
              </a:spcAft>
              <a:buSzPts val="1250"/>
              <a:buChar char="□"/>
            </a:pPr>
            <a:r>
              <a:rPr lang="en-US" sz="1250"/>
              <a:t>2 large boxes of tissues</a:t>
            </a:r>
            <a:endParaRPr sz="1250"/>
          </a:p>
          <a:p>
            <a:pPr marL="640080" lvl="0" indent="-353695" algn="l" rtl="0">
              <a:lnSpc>
                <a:spcPct val="100000"/>
              </a:lnSpc>
              <a:spcBef>
                <a:spcPts val="300"/>
              </a:spcBef>
              <a:spcAft>
                <a:spcPts val="0"/>
              </a:spcAft>
              <a:buSzPts val="1250"/>
              <a:buChar char="□"/>
            </a:pPr>
            <a:r>
              <a:rPr lang="en-US" sz="1250"/>
              <a:t>1 ten-ounce bottle of hand sanitizer</a:t>
            </a:r>
            <a:endParaRPr sz="1250"/>
          </a:p>
          <a:p>
            <a:pPr marL="640080" lvl="0" indent="-353695" algn="l" rtl="0">
              <a:lnSpc>
                <a:spcPct val="100000"/>
              </a:lnSpc>
              <a:spcBef>
                <a:spcPts val="300"/>
              </a:spcBef>
              <a:spcAft>
                <a:spcPts val="0"/>
              </a:spcAft>
              <a:buSzPts val="1250"/>
              <a:buChar char="□"/>
            </a:pPr>
            <a:r>
              <a:rPr lang="en-US" sz="1250"/>
              <a:t>A change of uniform clothing with undergarments (to be kept in the book bag)</a:t>
            </a:r>
            <a:endParaRPr sz="1250"/>
          </a:p>
          <a:p>
            <a:pPr marL="640080" lvl="0" indent="0" algn="l" rtl="0">
              <a:lnSpc>
                <a:spcPct val="100000"/>
              </a:lnSpc>
              <a:spcBef>
                <a:spcPts val="300"/>
              </a:spcBef>
              <a:spcAft>
                <a:spcPts val="0"/>
              </a:spcAft>
              <a:buClr>
                <a:schemeClr val="dk1"/>
              </a:buClr>
              <a:buSzPts val="1100"/>
              <a:buFont typeface="Arial"/>
              <a:buNone/>
            </a:pPr>
            <a:endParaRPr sz="1250"/>
          </a:p>
          <a:p>
            <a:pPr marL="0" lvl="0" indent="0" algn="l" rtl="0">
              <a:lnSpc>
                <a:spcPct val="100000"/>
              </a:lnSpc>
              <a:spcBef>
                <a:spcPts val="0"/>
              </a:spcBef>
              <a:spcAft>
                <a:spcPts val="0"/>
              </a:spcAft>
              <a:buClr>
                <a:schemeClr val="dk1"/>
              </a:buClr>
              <a:buSzPts val="1100"/>
              <a:buFont typeface="Arial"/>
              <a:buNone/>
            </a:pPr>
            <a:r>
              <a:rPr lang="en-US" sz="800"/>
              <a:t>*</a:t>
            </a:r>
            <a:r>
              <a:rPr lang="en-US" sz="1100" b="1" i="1"/>
              <a:t>Please pay attention to the brand names requested. Although the brand may be more expensive, we have learned over the years that they last longer and/or work better, saving you money in the long run.</a:t>
            </a:r>
            <a:endParaRPr sz="3700">
              <a:latin typeface="Arial"/>
              <a:ea typeface="Arial"/>
              <a:cs typeface="Arial"/>
              <a:sym typeface="Arial"/>
            </a:endParaRPr>
          </a:p>
          <a:p>
            <a:pPr marL="0" lvl="0" indent="0" algn="ctr" rtl="0">
              <a:lnSpc>
                <a:spcPct val="90000"/>
              </a:lnSpc>
              <a:spcBef>
                <a:spcPts val="0"/>
              </a:spcBef>
              <a:spcAft>
                <a:spcPts val="0"/>
              </a:spcAft>
              <a:buClr>
                <a:schemeClr val="dk1"/>
              </a:buClr>
              <a:buSzPts val="2960"/>
              <a:buNone/>
            </a:pPr>
            <a:endParaRPr sz="3700">
              <a:latin typeface="Arial"/>
              <a:ea typeface="Arial"/>
              <a:cs typeface="Arial"/>
              <a:sym typeface="Arial"/>
            </a:endParaRPr>
          </a:p>
        </p:txBody>
      </p:sp>
      <p:pic>
        <p:nvPicPr>
          <p:cNvPr id="426" name="Google Shape;426;g8e48147f08_0_8"/>
          <p:cNvPicPr preferRelativeResize="0"/>
          <p:nvPr/>
        </p:nvPicPr>
        <p:blipFill rotWithShape="1">
          <a:blip r:embed="rId3">
            <a:alphaModFix/>
          </a:blip>
          <a:srcRect/>
          <a:stretch/>
        </p:blipFill>
        <p:spPr>
          <a:xfrm>
            <a:off x="7667975" y="3088018"/>
            <a:ext cx="3872500" cy="2429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430"/>
        <p:cNvGrpSpPr/>
        <p:nvPr/>
      </p:nvGrpSpPr>
      <p:grpSpPr>
        <a:xfrm>
          <a:off x="0" y="0"/>
          <a:ext cx="0" cy="0"/>
          <a:chOff x="0" y="0"/>
          <a:chExt cx="0" cy="0"/>
        </a:xfrm>
      </p:grpSpPr>
      <p:sp>
        <p:nvSpPr>
          <p:cNvPr id="431" name="Google Shape;431;g8fdff1a702_0_95"/>
          <p:cNvSpPr txBox="1">
            <a:spLocks noGrp="1"/>
          </p:cNvSpPr>
          <p:nvPr>
            <p:ph type="title"/>
          </p:nvPr>
        </p:nvSpPr>
        <p:spPr>
          <a:xfrm>
            <a:off x="0" y="366328"/>
            <a:ext cx="11834100" cy="1470900"/>
          </a:xfrm>
          <a:prstGeom prst="rect">
            <a:avLst/>
          </a:prstGeom>
          <a:noFill/>
          <a:ln>
            <a:noFill/>
          </a:ln>
        </p:spPr>
        <p:txBody>
          <a:bodyPr spcFirstLastPara="1" wrap="square" lIns="91425" tIns="45700" rIns="91425" bIns="45700" anchor="ctr" anchorCtr="0">
            <a:noAutofit/>
          </a:bodyPr>
          <a:lstStyle/>
          <a:p>
            <a:pPr marL="0" lvl="0" indent="0" algn="l" rtl="0">
              <a:lnSpc>
                <a:spcPct val="95000"/>
              </a:lnSpc>
              <a:spcBef>
                <a:spcPts val="0"/>
              </a:spcBef>
              <a:spcAft>
                <a:spcPts val="0"/>
              </a:spcAft>
              <a:buClr>
                <a:schemeClr val="lt1"/>
              </a:buClr>
              <a:buSzPts val="4320"/>
              <a:buFont typeface="Arial"/>
              <a:buNone/>
            </a:pPr>
            <a:r>
              <a:rPr lang="en-US" sz="4800">
                <a:solidFill>
                  <a:srgbClr val="FFFFFF"/>
                </a:solidFill>
                <a:latin typeface="Arial"/>
                <a:ea typeface="Arial"/>
                <a:cs typeface="Arial"/>
                <a:sym typeface="Arial"/>
              </a:rPr>
              <a:t>Classroom Information: Dress Code</a:t>
            </a:r>
            <a:endParaRPr sz="4800">
              <a:solidFill>
                <a:srgbClr val="FFFFFF"/>
              </a:solidFill>
              <a:latin typeface="Arial"/>
              <a:ea typeface="Arial"/>
              <a:cs typeface="Arial"/>
              <a:sym typeface="Arial"/>
            </a:endParaRPr>
          </a:p>
        </p:txBody>
      </p:sp>
      <p:sp>
        <p:nvSpPr>
          <p:cNvPr id="432" name="Google Shape;432;g8fdff1a702_0_95"/>
          <p:cNvSpPr txBox="1"/>
          <p:nvPr/>
        </p:nvSpPr>
        <p:spPr>
          <a:xfrm>
            <a:off x="84250" y="1837225"/>
            <a:ext cx="9318000" cy="4919700"/>
          </a:xfrm>
          <a:prstGeom prst="rect">
            <a:avLst/>
          </a:prstGeom>
          <a:noFill/>
          <a:ln>
            <a:noFill/>
          </a:ln>
        </p:spPr>
        <p:txBody>
          <a:bodyPr spcFirstLastPara="1" wrap="square" lIns="91425" tIns="91425" rIns="91425" bIns="91425" anchor="t" anchorCtr="0">
            <a:noAutofit/>
          </a:bodyPr>
          <a:lstStyle/>
          <a:p>
            <a:pPr marL="457200" marR="0" lvl="0" indent="-393700" algn="l" rtl="0">
              <a:lnSpc>
                <a:spcPct val="120000"/>
              </a:lnSpc>
              <a:spcBef>
                <a:spcPts val="0"/>
              </a:spcBef>
              <a:spcAft>
                <a:spcPts val="0"/>
              </a:spcAft>
              <a:buClr>
                <a:schemeClr val="dk1"/>
              </a:buClr>
              <a:buSzPts val="2600"/>
              <a:buFont typeface="Arial"/>
              <a:buChar char="●"/>
            </a:pPr>
            <a:r>
              <a:rPr lang="en-US" sz="2600" b="0" i="0" u="none" strike="noStrike" cap="none" dirty="0">
                <a:solidFill>
                  <a:schemeClr val="dk1"/>
                </a:solidFill>
                <a:latin typeface="Arial"/>
                <a:ea typeface="Arial"/>
                <a:cs typeface="Arial"/>
                <a:sym typeface="Arial"/>
              </a:rPr>
              <a:t>Shirt/Blouse </a:t>
            </a:r>
            <a:r>
              <a:rPr lang="en-US" sz="2600" b="0" i="0" u="sng" strike="noStrike" cap="none" dirty="0">
                <a:solidFill>
                  <a:schemeClr val="dk1"/>
                </a:solidFill>
                <a:latin typeface="Arial"/>
                <a:ea typeface="Arial"/>
                <a:cs typeface="Arial"/>
                <a:sym typeface="Arial"/>
              </a:rPr>
              <a:t>Hunter</a:t>
            </a:r>
            <a:r>
              <a:rPr lang="en-US" sz="2600" b="0" i="0" u="none" strike="noStrike" cap="none" dirty="0">
                <a:solidFill>
                  <a:schemeClr val="dk1"/>
                </a:solidFill>
                <a:latin typeface="Arial"/>
                <a:ea typeface="Arial"/>
                <a:cs typeface="Arial"/>
                <a:sym typeface="Arial"/>
              </a:rPr>
              <a:t> Green or White</a:t>
            </a:r>
            <a:endParaRPr sz="2600" b="0" i="0" u="none" strike="noStrike" cap="none" dirty="0">
              <a:solidFill>
                <a:schemeClr val="dk1"/>
              </a:solidFill>
              <a:latin typeface="Arial"/>
              <a:ea typeface="Arial"/>
              <a:cs typeface="Arial"/>
              <a:sym typeface="Arial"/>
            </a:endParaRPr>
          </a:p>
          <a:p>
            <a:pPr marL="457200" marR="0" lvl="0" indent="-393700" algn="l" rtl="0">
              <a:lnSpc>
                <a:spcPct val="120000"/>
              </a:lnSpc>
              <a:spcBef>
                <a:spcPts val="0"/>
              </a:spcBef>
              <a:spcAft>
                <a:spcPts val="0"/>
              </a:spcAft>
              <a:buClr>
                <a:schemeClr val="dk1"/>
              </a:buClr>
              <a:buSzPts val="2600"/>
              <a:buFont typeface="Arial"/>
              <a:buChar char="●"/>
            </a:pPr>
            <a:r>
              <a:rPr lang="en-US" sz="2600" b="0" i="0" u="none" strike="noStrike" cap="none" dirty="0">
                <a:solidFill>
                  <a:schemeClr val="dk1"/>
                </a:solidFill>
                <a:latin typeface="Arial"/>
                <a:ea typeface="Arial"/>
                <a:cs typeface="Arial"/>
                <a:sym typeface="Arial"/>
              </a:rPr>
              <a:t>Bottoms Khaki or Navy</a:t>
            </a:r>
            <a:endParaRPr sz="2600" b="0" i="0" u="none" strike="noStrike" cap="none" dirty="0">
              <a:solidFill>
                <a:schemeClr val="dk1"/>
              </a:solidFill>
              <a:latin typeface="Arial"/>
              <a:ea typeface="Arial"/>
              <a:cs typeface="Arial"/>
              <a:sym typeface="Arial"/>
            </a:endParaRPr>
          </a:p>
          <a:p>
            <a:pPr marL="457200" marR="0" lvl="0" indent="-393700" algn="l" rtl="0">
              <a:lnSpc>
                <a:spcPct val="120000"/>
              </a:lnSpc>
              <a:spcBef>
                <a:spcPts val="0"/>
              </a:spcBef>
              <a:spcAft>
                <a:spcPts val="0"/>
              </a:spcAft>
              <a:buClr>
                <a:schemeClr val="dk1"/>
              </a:buClr>
              <a:buSzPts val="2600"/>
              <a:buFont typeface="Arial"/>
              <a:buChar char="●"/>
            </a:pPr>
            <a:r>
              <a:rPr lang="en-US" sz="2600" b="0" i="0" u="none" strike="noStrike" cap="none" dirty="0">
                <a:solidFill>
                  <a:schemeClr val="dk1"/>
                </a:solidFill>
                <a:latin typeface="Arial"/>
                <a:ea typeface="Arial"/>
                <a:cs typeface="Arial"/>
                <a:sym typeface="Arial"/>
              </a:rPr>
              <a:t>Socks/Tights/Leggings   </a:t>
            </a:r>
            <a:r>
              <a:rPr lang="en-US" sz="2600" b="1" i="0" u="none" strike="noStrike" cap="none" dirty="0">
                <a:solidFill>
                  <a:schemeClr val="dk1"/>
                </a:solidFill>
                <a:latin typeface="Arial"/>
                <a:ea typeface="Arial"/>
                <a:cs typeface="Arial"/>
                <a:sym typeface="Arial"/>
              </a:rPr>
              <a:t>SOLID</a:t>
            </a:r>
            <a:r>
              <a:rPr lang="en-US" sz="2600" b="0" i="0" u="none" strike="noStrike" cap="none" dirty="0">
                <a:solidFill>
                  <a:schemeClr val="dk1"/>
                </a:solidFill>
                <a:latin typeface="Arial"/>
                <a:ea typeface="Arial"/>
                <a:cs typeface="Arial"/>
                <a:sym typeface="Arial"/>
              </a:rPr>
              <a:t> White, Navy, or Black</a:t>
            </a:r>
            <a:endParaRPr sz="2600" b="0" i="0" u="none" strike="noStrike" cap="none" dirty="0">
              <a:solidFill>
                <a:schemeClr val="dk1"/>
              </a:solidFill>
              <a:latin typeface="Arial"/>
              <a:ea typeface="Arial"/>
              <a:cs typeface="Arial"/>
              <a:sym typeface="Arial"/>
            </a:endParaRPr>
          </a:p>
          <a:p>
            <a:pPr marL="457200" marR="0" lvl="0" indent="-393700" algn="l" rtl="0">
              <a:lnSpc>
                <a:spcPct val="120000"/>
              </a:lnSpc>
              <a:spcBef>
                <a:spcPts val="0"/>
              </a:spcBef>
              <a:spcAft>
                <a:spcPts val="0"/>
              </a:spcAft>
              <a:buClr>
                <a:schemeClr val="dk1"/>
              </a:buClr>
              <a:buSzPts val="2600"/>
              <a:buFont typeface="Arial"/>
              <a:buChar char="●"/>
            </a:pPr>
            <a:r>
              <a:rPr lang="en-US" sz="2600" b="0" i="0" u="none" strike="noStrike" cap="none" dirty="0">
                <a:solidFill>
                  <a:schemeClr val="dk1"/>
                </a:solidFill>
                <a:latin typeface="Arial"/>
                <a:ea typeface="Arial"/>
                <a:cs typeface="Arial"/>
                <a:sym typeface="Arial"/>
              </a:rPr>
              <a:t>Undershirts (if worn) MUST be </a:t>
            </a:r>
            <a:r>
              <a:rPr lang="en-US" sz="2600" b="1" i="0" u="none" strike="noStrike" cap="none" dirty="0">
                <a:solidFill>
                  <a:schemeClr val="dk1"/>
                </a:solidFill>
                <a:latin typeface="Arial"/>
                <a:ea typeface="Arial"/>
                <a:cs typeface="Arial"/>
                <a:sym typeface="Arial"/>
              </a:rPr>
              <a:t>SOLID</a:t>
            </a:r>
            <a:r>
              <a:rPr lang="en-US" sz="2600" b="0" i="0" u="none" strike="noStrike" cap="none" dirty="0">
                <a:solidFill>
                  <a:schemeClr val="dk1"/>
                </a:solidFill>
                <a:latin typeface="Arial"/>
                <a:ea typeface="Arial"/>
                <a:cs typeface="Arial"/>
                <a:sym typeface="Arial"/>
              </a:rPr>
              <a:t> white.</a:t>
            </a:r>
            <a:endParaRPr sz="2600" b="0" i="0" u="none" strike="noStrike" cap="none" dirty="0">
              <a:solidFill>
                <a:schemeClr val="dk1"/>
              </a:solidFill>
              <a:latin typeface="Arial"/>
              <a:ea typeface="Arial"/>
              <a:cs typeface="Arial"/>
              <a:sym typeface="Arial"/>
            </a:endParaRPr>
          </a:p>
          <a:p>
            <a:pPr marL="457200" marR="0" lvl="0" indent="-393700" algn="l" rtl="0">
              <a:lnSpc>
                <a:spcPct val="120000"/>
              </a:lnSpc>
              <a:spcBef>
                <a:spcPts val="0"/>
              </a:spcBef>
              <a:spcAft>
                <a:spcPts val="0"/>
              </a:spcAft>
              <a:buClr>
                <a:schemeClr val="dk1"/>
              </a:buClr>
              <a:buSzPts val="2600"/>
              <a:buFont typeface="Arial"/>
              <a:buChar char="●"/>
            </a:pPr>
            <a:r>
              <a:rPr lang="en-US" sz="2600" b="0" i="0" u="none" strike="noStrike" cap="none" dirty="0">
                <a:solidFill>
                  <a:schemeClr val="dk1"/>
                </a:solidFill>
                <a:latin typeface="Arial"/>
                <a:ea typeface="Arial"/>
                <a:cs typeface="Arial"/>
                <a:sym typeface="Arial"/>
              </a:rPr>
              <a:t>Hoodies that do not unzip are NEVER allowed.</a:t>
            </a:r>
            <a:endParaRPr sz="2600" b="0" i="0" u="none" strike="noStrike" cap="none" dirty="0">
              <a:solidFill>
                <a:schemeClr val="dk1"/>
              </a:solidFill>
              <a:latin typeface="Arial"/>
              <a:ea typeface="Arial"/>
              <a:cs typeface="Arial"/>
              <a:sym typeface="Arial"/>
            </a:endParaRPr>
          </a:p>
          <a:p>
            <a:pPr marL="457200" marR="0" lvl="0" indent="-393700" algn="l" rtl="0">
              <a:lnSpc>
                <a:spcPct val="120000"/>
              </a:lnSpc>
              <a:spcBef>
                <a:spcPts val="0"/>
              </a:spcBef>
              <a:spcAft>
                <a:spcPts val="0"/>
              </a:spcAft>
              <a:buClr>
                <a:schemeClr val="dk1"/>
              </a:buClr>
              <a:buSzPts val="2600"/>
              <a:buFont typeface="Arial"/>
              <a:buChar char="●"/>
            </a:pPr>
            <a:r>
              <a:rPr lang="en-US" sz="2600" b="0" i="0" u="none" strike="noStrike" cap="none" dirty="0">
                <a:solidFill>
                  <a:schemeClr val="dk1"/>
                </a:solidFill>
                <a:latin typeface="Arial"/>
                <a:ea typeface="Arial"/>
                <a:cs typeface="Arial"/>
                <a:sym typeface="Arial"/>
              </a:rPr>
              <a:t>Sweaters &amp; jackets worn in building MUST be </a:t>
            </a:r>
            <a:r>
              <a:rPr lang="en-US" sz="2600" b="1" i="0" u="none" strike="noStrike" cap="none" dirty="0">
                <a:solidFill>
                  <a:schemeClr val="dk1"/>
                </a:solidFill>
                <a:latin typeface="Arial"/>
                <a:ea typeface="Arial"/>
                <a:cs typeface="Arial"/>
                <a:sym typeface="Arial"/>
              </a:rPr>
              <a:t>SOLID</a:t>
            </a:r>
            <a:r>
              <a:rPr lang="en-US" sz="2600" b="0" i="0" u="none" strike="noStrike" cap="none" dirty="0">
                <a:solidFill>
                  <a:schemeClr val="dk1"/>
                </a:solidFill>
                <a:latin typeface="Arial"/>
                <a:ea typeface="Arial"/>
                <a:cs typeface="Arial"/>
                <a:sym typeface="Arial"/>
              </a:rPr>
              <a:t> hunter green, navy, black, or white.</a:t>
            </a:r>
            <a:endParaRPr sz="2600" b="0" i="0" u="none" strike="noStrike" cap="none" dirty="0">
              <a:solidFill>
                <a:schemeClr val="dk1"/>
              </a:solidFill>
              <a:latin typeface="Arial"/>
              <a:ea typeface="Arial"/>
              <a:cs typeface="Arial"/>
              <a:sym typeface="Arial"/>
            </a:endParaRPr>
          </a:p>
          <a:p>
            <a:pPr marL="457200" marR="0" lvl="0" indent="-393700" algn="l" rtl="0">
              <a:lnSpc>
                <a:spcPct val="120000"/>
              </a:lnSpc>
              <a:spcBef>
                <a:spcPts val="0"/>
              </a:spcBef>
              <a:spcAft>
                <a:spcPts val="0"/>
              </a:spcAft>
              <a:buClr>
                <a:schemeClr val="dk1"/>
              </a:buClr>
              <a:buSzPts val="2600"/>
              <a:buFont typeface="Arial"/>
              <a:buChar char="●"/>
            </a:pPr>
            <a:r>
              <a:rPr lang="en-US" sz="2600" b="0" i="0" u="none" strike="noStrike" cap="none" dirty="0">
                <a:solidFill>
                  <a:schemeClr val="dk1"/>
                </a:solidFill>
                <a:latin typeface="Arial"/>
                <a:ea typeface="Arial"/>
                <a:cs typeface="Arial"/>
                <a:sym typeface="Arial"/>
              </a:rPr>
              <a:t>Belts (if worn) must be navy, black, or brown.</a:t>
            </a:r>
            <a:endParaRPr sz="2600" b="0" i="0" u="none" strike="noStrike" cap="none" dirty="0">
              <a:solidFill>
                <a:schemeClr val="dk1"/>
              </a:solidFill>
              <a:latin typeface="Arial"/>
              <a:ea typeface="Arial"/>
              <a:cs typeface="Arial"/>
              <a:sym typeface="Arial"/>
            </a:endParaRPr>
          </a:p>
          <a:p>
            <a:pPr marL="457200" marR="0" lvl="0" indent="-393700" algn="l" rtl="0">
              <a:lnSpc>
                <a:spcPct val="120000"/>
              </a:lnSpc>
              <a:spcBef>
                <a:spcPts val="0"/>
              </a:spcBef>
              <a:spcAft>
                <a:spcPts val="0"/>
              </a:spcAft>
              <a:buClr>
                <a:schemeClr val="dk1"/>
              </a:buClr>
              <a:buSzPts val="2600"/>
              <a:buFont typeface="Arial"/>
              <a:buChar char="●"/>
            </a:pPr>
            <a:r>
              <a:rPr lang="en-US" sz="2600" b="0" i="0" u="none" strike="noStrike" cap="none" dirty="0">
                <a:solidFill>
                  <a:schemeClr val="dk1"/>
                </a:solidFill>
                <a:latin typeface="Arial"/>
                <a:ea typeface="Arial"/>
                <a:cs typeface="Arial"/>
                <a:sym typeface="Arial"/>
              </a:rPr>
              <a:t>Shoes MUST have fully-enclosed toe.</a:t>
            </a:r>
            <a:endParaRPr sz="2600" b="0" i="0" u="none" strike="noStrike" cap="none" dirty="0">
              <a:solidFill>
                <a:schemeClr val="dk1"/>
              </a:solidFill>
              <a:latin typeface="Arial"/>
              <a:ea typeface="Arial"/>
              <a:cs typeface="Arial"/>
              <a:sym typeface="Arial"/>
            </a:endParaRPr>
          </a:p>
          <a:p>
            <a:pPr marL="292100" marR="0" lvl="0" indent="-279400" algn="l" rtl="0">
              <a:lnSpc>
                <a:spcPct val="120000"/>
              </a:lnSpc>
              <a:spcBef>
                <a:spcPts val="0"/>
              </a:spcBef>
              <a:spcAft>
                <a:spcPts val="0"/>
              </a:spcAft>
              <a:buClr>
                <a:srgbClr val="000000"/>
              </a:buClr>
              <a:buSzPts val="2600"/>
              <a:buFont typeface="Arial"/>
              <a:buNone/>
            </a:pPr>
            <a:r>
              <a:rPr lang="en-US" sz="2600" b="1" i="1" u="none" strike="noStrike" cap="none" dirty="0">
                <a:solidFill>
                  <a:schemeClr val="dk1"/>
                </a:solidFill>
                <a:latin typeface="Arial"/>
                <a:ea typeface="Arial"/>
                <a:cs typeface="Arial"/>
                <a:sym typeface="Arial"/>
              </a:rPr>
              <a:t>Practice shirt-tucking and tying their shoes!</a:t>
            </a:r>
            <a:endParaRPr sz="2600" b="1" i="1" u="none" strike="noStrike" cap="none" dirty="0">
              <a:solidFill>
                <a:schemeClr val="dk1"/>
              </a:solidFill>
              <a:latin typeface="Arial"/>
              <a:ea typeface="Arial"/>
              <a:cs typeface="Arial"/>
              <a:sym typeface="Arial"/>
            </a:endParaRPr>
          </a:p>
        </p:txBody>
      </p:sp>
      <p:pic>
        <p:nvPicPr>
          <p:cNvPr id="433" name="Google Shape;433;g8fdff1a702_0_95"/>
          <p:cNvPicPr preferRelativeResize="0"/>
          <p:nvPr/>
        </p:nvPicPr>
        <p:blipFill rotWithShape="1">
          <a:blip r:embed="rId3">
            <a:alphaModFix/>
          </a:blip>
          <a:srcRect/>
          <a:stretch/>
        </p:blipFill>
        <p:spPr>
          <a:xfrm>
            <a:off x="8541126" y="2470400"/>
            <a:ext cx="3292974" cy="4127225"/>
          </a:xfrm>
          <a:prstGeom prst="rect">
            <a:avLst/>
          </a:prstGeom>
          <a:noFill/>
          <a:ln>
            <a:noFill/>
          </a:ln>
        </p:spPr>
      </p:pic>
      <p:pic>
        <p:nvPicPr>
          <p:cNvPr id="434" name="Google Shape;434;g8fdff1a702_0_95"/>
          <p:cNvPicPr preferRelativeResize="0"/>
          <p:nvPr/>
        </p:nvPicPr>
        <p:blipFill rotWithShape="1">
          <a:blip r:embed="rId4">
            <a:alphaModFix/>
          </a:blip>
          <a:srcRect/>
          <a:stretch/>
        </p:blipFill>
        <p:spPr>
          <a:xfrm>
            <a:off x="10078275" y="145125"/>
            <a:ext cx="1755826" cy="1755826"/>
          </a:xfrm>
          <a:prstGeom prst="rect">
            <a:avLst/>
          </a:prstGeom>
          <a:noFill/>
          <a:ln>
            <a:noFill/>
          </a:ln>
          <a:effectLst>
            <a:outerShdw blurRad="76200" dist="38100" dir="7800000" algn="tl" rotWithShape="0">
              <a:srgbClr val="000000">
                <a:alpha val="4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Shape 438"/>
        <p:cNvGrpSpPr/>
        <p:nvPr/>
      </p:nvGrpSpPr>
      <p:grpSpPr>
        <a:xfrm>
          <a:off x="0" y="0"/>
          <a:ext cx="0" cy="0"/>
          <a:chOff x="0" y="0"/>
          <a:chExt cx="0" cy="0"/>
        </a:xfrm>
      </p:grpSpPr>
      <p:sp>
        <p:nvSpPr>
          <p:cNvPr id="439" name="Google Shape;439;g8e48147f08_0_14"/>
          <p:cNvSpPr txBox="1">
            <a:spLocks noGrp="1"/>
          </p:cNvSpPr>
          <p:nvPr>
            <p:ph type="title"/>
          </p:nvPr>
        </p:nvSpPr>
        <p:spPr>
          <a:xfrm>
            <a:off x="0" y="366328"/>
            <a:ext cx="11834100" cy="1470900"/>
          </a:xfrm>
          <a:prstGeom prst="rect">
            <a:avLst/>
          </a:prstGeom>
          <a:noFill/>
          <a:ln>
            <a:noFill/>
          </a:ln>
        </p:spPr>
        <p:txBody>
          <a:bodyPr spcFirstLastPara="1" wrap="square" lIns="91425" tIns="45700" rIns="91425" bIns="45700" anchor="ctr" anchorCtr="0">
            <a:noAutofit/>
          </a:bodyPr>
          <a:lstStyle/>
          <a:p>
            <a:pPr marL="0" lvl="0" indent="0" algn="l" rtl="0">
              <a:lnSpc>
                <a:spcPct val="95000"/>
              </a:lnSpc>
              <a:spcBef>
                <a:spcPts val="0"/>
              </a:spcBef>
              <a:spcAft>
                <a:spcPts val="0"/>
              </a:spcAft>
              <a:buClr>
                <a:schemeClr val="lt1"/>
              </a:buClr>
              <a:buSzPts val="4320"/>
              <a:buFont typeface="Arial"/>
              <a:buNone/>
            </a:pPr>
            <a:r>
              <a:rPr lang="en-US" sz="4800">
                <a:solidFill>
                  <a:srgbClr val="FFFFFF"/>
                </a:solidFill>
                <a:latin typeface="Arial"/>
                <a:ea typeface="Arial"/>
                <a:cs typeface="Arial"/>
                <a:sym typeface="Arial"/>
              </a:rPr>
              <a:t>Student Information</a:t>
            </a:r>
            <a:endParaRPr sz="4800">
              <a:solidFill>
                <a:srgbClr val="FFFFFF"/>
              </a:solidFill>
              <a:latin typeface="Arial"/>
              <a:ea typeface="Arial"/>
              <a:cs typeface="Arial"/>
              <a:sym typeface="Arial"/>
            </a:endParaRPr>
          </a:p>
        </p:txBody>
      </p:sp>
      <p:sp>
        <p:nvSpPr>
          <p:cNvPr id="440" name="Google Shape;440;g8e48147f08_0_14"/>
          <p:cNvSpPr txBox="1">
            <a:spLocks noGrp="1"/>
          </p:cNvSpPr>
          <p:nvPr>
            <p:ph type="body" idx="1"/>
          </p:nvPr>
        </p:nvSpPr>
        <p:spPr>
          <a:xfrm>
            <a:off x="165600" y="1892775"/>
            <a:ext cx="5179200" cy="3479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960"/>
              <a:buNone/>
            </a:pPr>
            <a:r>
              <a:rPr lang="en-US" sz="3700">
                <a:latin typeface="Arial"/>
                <a:ea typeface="Arial"/>
                <a:cs typeface="Arial"/>
                <a:sym typeface="Arial"/>
              </a:rPr>
              <a:t>Please fill out the student information google form</a:t>
            </a:r>
            <a:endParaRPr sz="3700">
              <a:latin typeface="Arial"/>
              <a:ea typeface="Arial"/>
              <a:cs typeface="Arial"/>
              <a:sym typeface="Arial"/>
            </a:endParaRPr>
          </a:p>
          <a:p>
            <a:pPr marL="0" lvl="0" indent="0" algn="ctr" rtl="0">
              <a:lnSpc>
                <a:spcPct val="90000"/>
              </a:lnSpc>
              <a:spcBef>
                <a:spcPts val="0"/>
              </a:spcBef>
              <a:spcAft>
                <a:spcPts val="0"/>
              </a:spcAft>
              <a:buClr>
                <a:schemeClr val="dk1"/>
              </a:buClr>
              <a:buSzPts val="2960"/>
              <a:buNone/>
            </a:pPr>
            <a:endParaRPr sz="3700">
              <a:solidFill>
                <a:srgbClr val="000000"/>
              </a:solidFill>
              <a:latin typeface="Arial"/>
              <a:ea typeface="Arial"/>
              <a:cs typeface="Arial"/>
              <a:sym typeface="Arial"/>
            </a:endParaRPr>
          </a:p>
          <a:p>
            <a:pPr marL="0" lvl="0" indent="0" algn="ctr" rtl="0">
              <a:lnSpc>
                <a:spcPct val="90000"/>
              </a:lnSpc>
              <a:spcBef>
                <a:spcPts val="0"/>
              </a:spcBef>
              <a:spcAft>
                <a:spcPts val="0"/>
              </a:spcAft>
              <a:buClr>
                <a:schemeClr val="dk1"/>
              </a:buClr>
              <a:buSzPts val="2960"/>
              <a:buNone/>
            </a:pPr>
            <a:r>
              <a:rPr lang="en-US" sz="2300" u="sng">
                <a:solidFill>
                  <a:srgbClr val="000000"/>
                </a:solidFill>
                <a:latin typeface="Arial"/>
                <a:ea typeface="Arial"/>
                <a:cs typeface="Arial"/>
                <a:sym typeface="Arial"/>
                <a:hlinkClick r:id="rId3"/>
              </a:rPr>
              <a:t>https://docs.google.com/forms/d/e/1FAIpQLSdzN91yu0RGHfOmgm687BJzXWx66FnGoz0bx_mifQON_tQ3ng/viewform?usp=sf_link</a:t>
            </a:r>
            <a:endParaRPr sz="2300">
              <a:solidFill>
                <a:srgbClr val="000000"/>
              </a:solidFill>
              <a:latin typeface="Arial"/>
              <a:ea typeface="Arial"/>
              <a:cs typeface="Arial"/>
              <a:sym typeface="Arial"/>
            </a:endParaRPr>
          </a:p>
          <a:p>
            <a:pPr marL="0" lvl="0" indent="0" algn="ctr" rtl="0">
              <a:lnSpc>
                <a:spcPct val="90000"/>
              </a:lnSpc>
              <a:spcBef>
                <a:spcPts val="0"/>
              </a:spcBef>
              <a:spcAft>
                <a:spcPts val="0"/>
              </a:spcAft>
              <a:buClr>
                <a:schemeClr val="dk1"/>
              </a:buClr>
              <a:buSzPts val="2960"/>
              <a:buNone/>
            </a:pPr>
            <a:endParaRPr sz="3700">
              <a:latin typeface="Arial"/>
              <a:ea typeface="Arial"/>
              <a:cs typeface="Arial"/>
              <a:sym typeface="Arial"/>
            </a:endParaRPr>
          </a:p>
        </p:txBody>
      </p:sp>
      <p:pic>
        <p:nvPicPr>
          <p:cNvPr id="441" name="Google Shape;441;g8e48147f08_0_14"/>
          <p:cNvPicPr preferRelativeResize="0"/>
          <p:nvPr/>
        </p:nvPicPr>
        <p:blipFill rotWithShape="1">
          <a:blip r:embed="rId4">
            <a:alphaModFix/>
          </a:blip>
          <a:srcRect/>
          <a:stretch/>
        </p:blipFill>
        <p:spPr>
          <a:xfrm>
            <a:off x="7920425" y="784875"/>
            <a:ext cx="4065197" cy="5520005"/>
          </a:xfrm>
          <a:prstGeom prst="rect">
            <a:avLst/>
          </a:prstGeom>
          <a:noFill/>
          <a:ln>
            <a:noFill/>
          </a:ln>
        </p:spPr>
      </p:pic>
      <p:pic>
        <p:nvPicPr>
          <p:cNvPr id="442" name="Google Shape;442;g8e48147f08_0_14"/>
          <p:cNvPicPr preferRelativeResize="0"/>
          <p:nvPr/>
        </p:nvPicPr>
        <p:blipFill rotWithShape="1">
          <a:blip r:embed="rId5">
            <a:alphaModFix/>
          </a:blip>
          <a:srcRect/>
          <a:stretch/>
        </p:blipFill>
        <p:spPr>
          <a:xfrm>
            <a:off x="5820438" y="3527500"/>
            <a:ext cx="1624350" cy="1707650"/>
          </a:xfrm>
          <a:prstGeom prst="rect">
            <a:avLst/>
          </a:prstGeom>
          <a:noFill/>
          <a:ln>
            <a:noFill/>
          </a:ln>
        </p:spPr>
      </p:pic>
      <p:sp>
        <p:nvSpPr>
          <p:cNvPr id="443" name="Google Shape;443;g8e48147f08_0_14"/>
          <p:cNvSpPr txBox="1"/>
          <p:nvPr/>
        </p:nvSpPr>
        <p:spPr>
          <a:xfrm>
            <a:off x="5676513" y="2480563"/>
            <a:ext cx="1912200" cy="763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QR Code</a:t>
            </a:r>
            <a:endParaRPr sz="3200" b="0" i="0" u="none" strike="noStrike" cap="none">
              <a:solidFill>
                <a:srgbClr val="000000"/>
              </a:solidFill>
              <a:latin typeface="Calibri"/>
              <a:ea typeface="Calibri"/>
              <a:cs typeface="Calibri"/>
              <a:sym typeface="Calibri"/>
            </a:endParaRPr>
          </a:p>
        </p:txBody>
      </p:sp>
      <p:pic>
        <p:nvPicPr>
          <p:cNvPr id="444" name="Google Shape;444;g8e48147f08_0_14"/>
          <p:cNvPicPr preferRelativeResize="0"/>
          <p:nvPr/>
        </p:nvPicPr>
        <p:blipFill rotWithShape="1">
          <a:blip r:embed="rId6">
            <a:alphaModFix/>
          </a:blip>
          <a:srcRect/>
          <a:stretch/>
        </p:blipFill>
        <p:spPr>
          <a:xfrm>
            <a:off x="7920429" y="1963142"/>
            <a:ext cx="4065199" cy="356958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Shape 448"/>
        <p:cNvGrpSpPr/>
        <p:nvPr/>
      </p:nvGrpSpPr>
      <p:grpSpPr>
        <a:xfrm>
          <a:off x="0" y="0"/>
          <a:ext cx="0" cy="0"/>
          <a:chOff x="0" y="0"/>
          <a:chExt cx="0" cy="0"/>
        </a:xfrm>
      </p:grpSpPr>
      <p:sp>
        <p:nvSpPr>
          <p:cNvPr id="449" name="Google Shape;449;g8e4737ec8d_0_23"/>
          <p:cNvSpPr txBox="1">
            <a:spLocks noGrp="1"/>
          </p:cNvSpPr>
          <p:nvPr>
            <p:ph type="title"/>
          </p:nvPr>
        </p:nvSpPr>
        <p:spPr>
          <a:xfrm>
            <a:off x="0" y="366328"/>
            <a:ext cx="11834100" cy="1470900"/>
          </a:xfrm>
          <a:prstGeom prst="rect">
            <a:avLst/>
          </a:prstGeom>
          <a:noFill/>
          <a:ln>
            <a:noFill/>
          </a:ln>
        </p:spPr>
        <p:txBody>
          <a:bodyPr spcFirstLastPara="1" wrap="square" lIns="91425" tIns="45700" rIns="91425" bIns="45700" anchor="ctr" anchorCtr="0">
            <a:noAutofit/>
          </a:bodyPr>
          <a:lstStyle/>
          <a:p>
            <a:pPr marL="0" lvl="0" indent="0" algn="l" rtl="0">
              <a:lnSpc>
                <a:spcPct val="95000"/>
              </a:lnSpc>
              <a:spcBef>
                <a:spcPts val="0"/>
              </a:spcBef>
              <a:spcAft>
                <a:spcPts val="0"/>
              </a:spcAft>
              <a:buClr>
                <a:schemeClr val="lt1"/>
              </a:buClr>
              <a:buSzPts val="4320"/>
              <a:buFont typeface="Arial"/>
              <a:buNone/>
            </a:pPr>
            <a:r>
              <a:rPr lang="en-US" sz="4800" dirty="0">
                <a:solidFill>
                  <a:srgbClr val="FFFFFF"/>
                </a:solidFill>
                <a:latin typeface="Arial"/>
                <a:ea typeface="Arial"/>
                <a:cs typeface="Arial"/>
                <a:sym typeface="Arial"/>
              </a:rPr>
              <a:t>Contact Information</a:t>
            </a:r>
            <a:endParaRPr sz="4800" dirty="0">
              <a:solidFill>
                <a:srgbClr val="FFFFFF"/>
              </a:solidFill>
              <a:latin typeface="Arial"/>
              <a:ea typeface="Arial"/>
              <a:cs typeface="Arial"/>
              <a:sym typeface="Arial"/>
            </a:endParaRPr>
          </a:p>
        </p:txBody>
      </p:sp>
      <p:sp>
        <p:nvSpPr>
          <p:cNvPr id="450" name="Google Shape;450;g8e4737ec8d_0_23"/>
          <p:cNvSpPr txBox="1">
            <a:spLocks noGrp="1"/>
          </p:cNvSpPr>
          <p:nvPr>
            <p:ph type="body" idx="1"/>
          </p:nvPr>
        </p:nvSpPr>
        <p:spPr>
          <a:xfrm>
            <a:off x="363550" y="2014175"/>
            <a:ext cx="11271600" cy="4596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sz="1500" dirty="0">
              <a:solidFill>
                <a:srgbClr val="252525"/>
              </a:solidFill>
              <a:highlight>
                <a:schemeClr val="lt1"/>
              </a:highlight>
              <a:latin typeface="Lora"/>
              <a:ea typeface="Lora"/>
              <a:cs typeface="Lora"/>
              <a:sym typeface="Lora"/>
            </a:endParaRPr>
          </a:p>
          <a:p>
            <a:pPr marL="0" lvl="0" indent="0" algn="l" rtl="0">
              <a:lnSpc>
                <a:spcPct val="100000"/>
              </a:lnSpc>
              <a:spcBef>
                <a:spcPts val="0"/>
              </a:spcBef>
              <a:spcAft>
                <a:spcPts val="0"/>
              </a:spcAft>
              <a:buClr>
                <a:schemeClr val="dk1"/>
              </a:buClr>
              <a:buSzPts val="1100"/>
              <a:buFont typeface="Arial"/>
              <a:buNone/>
            </a:pPr>
            <a:r>
              <a:rPr lang="en-US" sz="3600" b="1" dirty="0">
                <a:solidFill>
                  <a:srgbClr val="000000"/>
                </a:solidFill>
                <a:latin typeface="Lora"/>
                <a:ea typeface="Lora"/>
                <a:cs typeface="Lora"/>
                <a:sym typeface="Lora"/>
              </a:rPr>
              <a:t>Website:   </a:t>
            </a:r>
            <a:r>
              <a:rPr lang="en-US" sz="3600" b="1" u="sng" dirty="0">
                <a:solidFill>
                  <a:srgbClr val="000000"/>
                </a:solidFill>
                <a:latin typeface="Lora"/>
                <a:ea typeface="Lora"/>
                <a:cs typeface="Lora"/>
                <a:sym typeface="Lora"/>
                <a:hlinkClick r:id="rId3"/>
              </a:rPr>
              <a:t>https://rcheney.weebly.com/</a:t>
            </a:r>
            <a:endParaRPr sz="3600" b="1" dirty="0">
              <a:solidFill>
                <a:srgbClr val="000000"/>
              </a:solidFill>
              <a:latin typeface="Lora"/>
              <a:ea typeface="Lora"/>
              <a:cs typeface="Lora"/>
              <a:sym typeface="Lora"/>
            </a:endParaRPr>
          </a:p>
          <a:p>
            <a:pPr marL="0" lvl="0" indent="0" algn="l" rtl="0">
              <a:lnSpc>
                <a:spcPct val="100000"/>
              </a:lnSpc>
              <a:spcBef>
                <a:spcPts val="0"/>
              </a:spcBef>
              <a:spcAft>
                <a:spcPts val="0"/>
              </a:spcAft>
              <a:buClr>
                <a:schemeClr val="dk1"/>
              </a:buClr>
              <a:buSzPts val="1100"/>
              <a:buFont typeface="Arial"/>
              <a:buNone/>
            </a:pPr>
            <a:endParaRPr sz="3600" dirty="0">
              <a:solidFill>
                <a:srgbClr val="252525"/>
              </a:solidFill>
              <a:latin typeface="Lora"/>
              <a:ea typeface="Lora"/>
              <a:cs typeface="Lora"/>
              <a:sym typeface="Lora"/>
            </a:endParaRPr>
          </a:p>
          <a:p>
            <a:pPr marL="0" lvl="0" indent="0" algn="l" rtl="0">
              <a:lnSpc>
                <a:spcPct val="100000"/>
              </a:lnSpc>
              <a:spcBef>
                <a:spcPts val="0"/>
              </a:spcBef>
              <a:spcAft>
                <a:spcPts val="0"/>
              </a:spcAft>
              <a:buClr>
                <a:schemeClr val="dk1"/>
              </a:buClr>
              <a:buSzPts val="1100"/>
              <a:buFont typeface="Arial"/>
              <a:buNone/>
            </a:pPr>
            <a:r>
              <a:rPr lang="en-US" sz="3600" b="1" dirty="0">
                <a:solidFill>
                  <a:srgbClr val="000000"/>
                </a:solidFill>
                <a:latin typeface="Lora"/>
                <a:ea typeface="Lora"/>
                <a:cs typeface="Lora"/>
                <a:sym typeface="Lora"/>
              </a:rPr>
              <a:t>Email: </a:t>
            </a:r>
            <a:r>
              <a:rPr lang="en-US" sz="3600" b="1" u="sng" dirty="0">
                <a:solidFill>
                  <a:srgbClr val="000000"/>
                </a:solidFill>
                <a:latin typeface="Lora"/>
                <a:ea typeface="Lora"/>
                <a:cs typeface="Lora"/>
                <a:sym typeface="Lora"/>
                <a:hlinkClick r:id="rId4"/>
              </a:rPr>
              <a:t>regan.cheney@sccpss.com</a:t>
            </a:r>
            <a:endParaRPr sz="3600" b="1" dirty="0">
              <a:solidFill>
                <a:srgbClr val="000000"/>
              </a:solidFill>
              <a:latin typeface="Lora"/>
              <a:ea typeface="Lora"/>
              <a:cs typeface="Lora"/>
              <a:sym typeface="Lora"/>
            </a:endParaRPr>
          </a:p>
          <a:p>
            <a:pPr marL="0" lvl="0" indent="0" algn="l" rtl="0">
              <a:lnSpc>
                <a:spcPct val="100000"/>
              </a:lnSpc>
              <a:spcBef>
                <a:spcPts val="0"/>
              </a:spcBef>
              <a:spcAft>
                <a:spcPts val="0"/>
              </a:spcAft>
              <a:buClr>
                <a:schemeClr val="dk1"/>
              </a:buClr>
              <a:buSzPts val="1100"/>
              <a:buFont typeface="Arial"/>
              <a:buNone/>
            </a:pPr>
            <a:endParaRPr sz="3600" dirty="0">
              <a:solidFill>
                <a:srgbClr val="252525"/>
              </a:solidFill>
              <a:latin typeface="Lora"/>
              <a:ea typeface="Lora"/>
              <a:cs typeface="Lora"/>
              <a:sym typeface="Lora"/>
            </a:endParaRPr>
          </a:p>
          <a:p>
            <a:pPr marL="0" lvl="0" indent="0" algn="l" rtl="0">
              <a:lnSpc>
                <a:spcPct val="100000"/>
              </a:lnSpc>
              <a:spcBef>
                <a:spcPts val="0"/>
              </a:spcBef>
              <a:spcAft>
                <a:spcPts val="0"/>
              </a:spcAft>
              <a:buClr>
                <a:schemeClr val="dk1"/>
              </a:buClr>
              <a:buSzPts val="1100"/>
              <a:buFont typeface="Arial"/>
              <a:buNone/>
            </a:pPr>
            <a:r>
              <a:rPr lang="en-US" sz="3600" b="1" dirty="0">
                <a:solidFill>
                  <a:srgbClr val="000000"/>
                </a:solidFill>
                <a:latin typeface="Lora"/>
                <a:ea typeface="Lora"/>
                <a:cs typeface="Lora"/>
                <a:sym typeface="Lora"/>
              </a:rPr>
              <a:t>Office:</a:t>
            </a:r>
            <a:r>
              <a:rPr lang="en-US" sz="3600" b="1" dirty="0">
                <a:solidFill>
                  <a:srgbClr val="252525"/>
                </a:solidFill>
                <a:latin typeface="Lora"/>
                <a:ea typeface="Lora"/>
                <a:cs typeface="Lora"/>
                <a:sym typeface="Lora"/>
              </a:rPr>
              <a:t> </a:t>
            </a:r>
            <a:r>
              <a:rPr lang="en-US" sz="3700" b="1" dirty="0">
                <a:latin typeface="Roboto"/>
                <a:ea typeface="Roboto"/>
                <a:cs typeface="Roboto"/>
                <a:sym typeface="Roboto"/>
              </a:rPr>
              <a:t>912-395-6440</a:t>
            </a:r>
            <a:endParaRPr sz="3700" b="1" dirty="0">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sz="3700" b="1" dirty="0">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sz="3700" b="1" dirty="0">
                <a:latin typeface="Roboto"/>
                <a:ea typeface="Roboto"/>
                <a:cs typeface="Roboto"/>
                <a:sym typeface="Roboto"/>
              </a:rPr>
              <a:t>Class Dojo - more information will </a:t>
            </a:r>
            <a:endParaRPr sz="3700" b="1" dirty="0">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sz="3700" b="1" dirty="0">
                <a:latin typeface="Roboto"/>
                <a:ea typeface="Roboto"/>
                <a:cs typeface="Roboto"/>
                <a:sym typeface="Roboto"/>
              </a:rPr>
              <a:t>be sent through email</a:t>
            </a:r>
            <a:endParaRPr sz="3700" b="1" dirty="0">
              <a:latin typeface="Roboto"/>
              <a:ea typeface="Roboto"/>
              <a:cs typeface="Roboto"/>
              <a:sym typeface="Roboto"/>
            </a:endParaRPr>
          </a:p>
        </p:txBody>
      </p:sp>
      <p:pic>
        <p:nvPicPr>
          <p:cNvPr id="451" name="Google Shape;451;g8e4737ec8d_0_23"/>
          <p:cNvPicPr preferRelativeResize="0"/>
          <p:nvPr/>
        </p:nvPicPr>
        <p:blipFill rotWithShape="1">
          <a:blip r:embed="rId5">
            <a:alphaModFix/>
          </a:blip>
          <a:srcRect/>
          <a:stretch/>
        </p:blipFill>
        <p:spPr>
          <a:xfrm>
            <a:off x="8068100" y="4058100"/>
            <a:ext cx="3714525" cy="2326475"/>
          </a:xfrm>
          <a:prstGeom prst="rect">
            <a:avLst/>
          </a:prstGeom>
          <a:noFill/>
          <a:ln>
            <a:noFill/>
          </a:ln>
        </p:spPr>
      </p:pic>
      <p:pic>
        <p:nvPicPr>
          <p:cNvPr id="452" name="Google Shape;452;g8e4737ec8d_0_23"/>
          <p:cNvPicPr preferRelativeResize="0"/>
          <p:nvPr/>
        </p:nvPicPr>
        <p:blipFill rotWithShape="1">
          <a:blip r:embed="rId6">
            <a:alphaModFix/>
          </a:blip>
          <a:srcRect/>
          <a:stretch/>
        </p:blipFill>
        <p:spPr>
          <a:xfrm>
            <a:off x="9709025" y="2361572"/>
            <a:ext cx="1470900" cy="1470900"/>
          </a:xfrm>
          <a:prstGeom prst="rect">
            <a:avLst/>
          </a:prstGeom>
          <a:noFill/>
          <a:ln>
            <a:noFill/>
          </a:ln>
        </p:spPr>
      </p:pic>
      <p:sp>
        <p:nvSpPr>
          <p:cNvPr id="453" name="Google Shape;453;g8e4737ec8d_0_23"/>
          <p:cNvSpPr txBox="1"/>
          <p:nvPr/>
        </p:nvSpPr>
        <p:spPr>
          <a:xfrm>
            <a:off x="9488363" y="1752463"/>
            <a:ext cx="1912200" cy="763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QR Code</a:t>
            </a:r>
            <a:endParaRPr sz="3200" b="0" i="0" u="none" strike="noStrike" cap="non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15"/>
        <p:cNvGrpSpPr/>
        <p:nvPr/>
      </p:nvGrpSpPr>
      <p:grpSpPr>
        <a:xfrm>
          <a:off x="0" y="0"/>
          <a:ext cx="0" cy="0"/>
          <a:chOff x="0" y="0"/>
          <a:chExt cx="0" cy="0"/>
        </a:xfrm>
      </p:grpSpPr>
      <p:sp>
        <p:nvSpPr>
          <p:cNvPr id="316" name="Google Shape;316;g8e4737ec8d_0_13"/>
          <p:cNvSpPr txBox="1">
            <a:spLocks noGrp="1"/>
          </p:cNvSpPr>
          <p:nvPr>
            <p:ph type="title"/>
          </p:nvPr>
        </p:nvSpPr>
        <p:spPr>
          <a:xfrm>
            <a:off x="159025" y="477078"/>
            <a:ext cx="11834100" cy="1470900"/>
          </a:xfrm>
          <a:prstGeom prst="rect">
            <a:avLst/>
          </a:prstGeom>
          <a:noFill/>
          <a:ln>
            <a:noFill/>
          </a:ln>
        </p:spPr>
        <p:txBody>
          <a:bodyPr spcFirstLastPara="1" wrap="square" lIns="91425" tIns="45700" rIns="91425" bIns="45700" anchor="ctr" anchorCtr="0">
            <a:noAutofit/>
          </a:bodyPr>
          <a:lstStyle/>
          <a:p>
            <a:pPr marL="0" lvl="0" indent="0" algn="ctr" rtl="0">
              <a:lnSpc>
                <a:spcPct val="95000"/>
              </a:lnSpc>
              <a:spcBef>
                <a:spcPts val="0"/>
              </a:spcBef>
              <a:spcAft>
                <a:spcPts val="0"/>
              </a:spcAft>
              <a:buClr>
                <a:schemeClr val="lt1"/>
              </a:buClr>
              <a:buSzPts val="4800"/>
              <a:buFont typeface="Arial"/>
              <a:buNone/>
            </a:pPr>
            <a:r>
              <a:rPr lang="en-US" sz="4800">
                <a:latin typeface="Arial"/>
                <a:ea typeface="Arial"/>
                <a:cs typeface="Arial"/>
                <a:sym typeface="Arial"/>
              </a:rPr>
              <a:t>Getting to Know Mrs. Cheney</a:t>
            </a:r>
            <a:endParaRPr/>
          </a:p>
        </p:txBody>
      </p:sp>
      <p:sp>
        <p:nvSpPr>
          <p:cNvPr id="317" name="Google Shape;317;g8e4737ec8d_0_13"/>
          <p:cNvSpPr txBox="1">
            <a:spLocks noGrp="1"/>
          </p:cNvSpPr>
          <p:nvPr>
            <p:ph type="body" idx="1"/>
          </p:nvPr>
        </p:nvSpPr>
        <p:spPr>
          <a:xfrm>
            <a:off x="347025" y="1947975"/>
            <a:ext cx="11534700" cy="4807200"/>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100"/>
              <a:buFont typeface="Arial"/>
              <a:buNone/>
            </a:pPr>
            <a:r>
              <a:rPr lang="en-US" sz="1800">
                <a:latin typeface="Roboto"/>
                <a:ea typeface="Roboto"/>
                <a:cs typeface="Roboto"/>
                <a:sym typeface="Roboto"/>
              </a:rPr>
              <a:t>I am excited for the 2020-2021 school year at Hesse K-8 School! I want to take this opportunity to introduce myself. I am Regan Cheney and I will be your child’s kindergarten teacher. I am excited to be your child’s teacher this year.</a:t>
            </a:r>
            <a:endParaRPr sz="1800">
              <a:latin typeface="Roboto"/>
              <a:ea typeface="Roboto"/>
              <a:cs typeface="Roboto"/>
              <a:sym typeface="Roboto"/>
            </a:endParaRPr>
          </a:p>
          <a:p>
            <a:pPr marL="0" lvl="0" indent="0" algn="l" rtl="0">
              <a:lnSpc>
                <a:spcPct val="107916"/>
              </a:lnSpc>
              <a:spcBef>
                <a:spcPts val="800"/>
              </a:spcBef>
              <a:spcAft>
                <a:spcPts val="0"/>
              </a:spcAft>
              <a:buClr>
                <a:schemeClr val="dk1"/>
              </a:buClr>
              <a:buSzPts val="1100"/>
              <a:buFont typeface="Arial"/>
              <a:buNone/>
            </a:pPr>
            <a:r>
              <a:rPr lang="en-US" sz="1800">
                <a:latin typeface="Roboto"/>
                <a:ea typeface="Roboto"/>
                <a:cs typeface="Roboto"/>
                <a:sym typeface="Roboto"/>
              </a:rPr>
              <a:t>I want to tell you a little more about myself so that you can get to know who your child’s teacher is. I am originally from western Pennsylvania about 1.5 hours north of Pittsburgh – Go Steelers, Penguins and Pirates!  I graduated from Grove City College, </a:t>
            </a:r>
            <a:r>
              <a:rPr lang="en-US" sz="1750">
                <a:solidFill>
                  <a:srgbClr val="4D5156"/>
                </a:solidFill>
                <a:latin typeface="Roboto"/>
                <a:ea typeface="Roboto"/>
                <a:cs typeface="Roboto"/>
                <a:sym typeface="Roboto"/>
              </a:rPr>
              <a:t> </a:t>
            </a:r>
            <a:r>
              <a:rPr lang="en-US" sz="1750">
                <a:latin typeface="Roboto"/>
                <a:ea typeface="Roboto"/>
                <a:cs typeface="Roboto"/>
                <a:sym typeface="Roboto"/>
              </a:rPr>
              <a:t>a private liberal arts college in Grove City, Pennsylvania. I worked in public schools for 10 years in Pennsylvania.  Then I moved to Florida with my husband  and I taught Kindergarten in Florida for four years.  I have lived in Savannah for two years now and I am starting my seventh year of teaching Kindergarten. </a:t>
            </a:r>
            <a:endParaRPr sz="1800">
              <a:latin typeface="Roboto"/>
              <a:ea typeface="Roboto"/>
              <a:cs typeface="Roboto"/>
              <a:sym typeface="Roboto"/>
            </a:endParaRPr>
          </a:p>
          <a:p>
            <a:pPr marL="0" lvl="0" indent="0" algn="l" rtl="0">
              <a:lnSpc>
                <a:spcPct val="107916"/>
              </a:lnSpc>
              <a:spcBef>
                <a:spcPts val="800"/>
              </a:spcBef>
              <a:spcAft>
                <a:spcPts val="0"/>
              </a:spcAft>
              <a:buClr>
                <a:schemeClr val="dk1"/>
              </a:buClr>
              <a:buSzPts val="1100"/>
              <a:buFont typeface="Arial"/>
              <a:buNone/>
            </a:pPr>
            <a:r>
              <a:rPr lang="en-US" sz="1800">
                <a:latin typeface="Roboto"/>
                <a:ea typeface="Roboto"/>
                <a:cs typeface="Roboto"/>
                <a:sym typeface="Roboto"/>
              </a:rPr>
              <a:t>During our first few days as a class, we will be going over classroom procedures, routines and activities to get to know one another. . I know that coming to a new class, especially a virtual class,  and or new school will be an adjustment for your child.  The kindergarten team and I will be planning and collaborating together to make this change to a new school year a smooth transition for your child as well as a fantastic year.  </a:t>
            </a:r>
            <a:endParaRPr sz="1800">
              <a:latin typeface="Roboto"/>
              <a:ea typeface="Roboto"/>
              <a:cs typeface="Roboto"/>
              <a:sym typeface="Roboto"/>
            </a:endParaRPr>
          </a:p>
          <a:p>
            <a:pPr marL="0" lvl="0" indent="0" algn="l" rtl="0">
              <a:lnSpc>
                <a:spcPct val="107916"/>
              </a:lnSpc>
              <a:spcBef>
                <a:spcPts val="800"/>
              </a:spcBef>
              <a:spcAft>
                <a:spcPts val="800"/>
              </a:spcAft>
              <a:buClr>
                <a:schemeClr val="dk1"/>
              </a:buClr>
              <a:buSzPts val="1100"/>
              <a:buFont typeface="Arial"/>
              <a:buNone/>
            </a:pPr>
            <a:r>
              <a:rPr lang="en-US" sz="1800">
                <a:latin typeface="Roboto"/>
                <a:ea typeface="Roboto"/>
                <a:cs typeface="Roboto"/>
                <a:sym typeface="Roboto"/>
              </a:rPr>
              <a:t>Again, I am so excited to be your child’s kindergarten teacher! If you have any questions or concerns please do not hesitate to send me an email me. I look forward to a wonderful school year!</a:t>
            </a:r>
            <a:endParaRPr sz="4200">
              <a:latin typeface="Arial"/>
              <a:ea typeface="Arial"/>
              <a:cs typeface="Arial"/>
              <a:sym typeface="Arial"/>
            </a:endParaRPr>
          </a:p>
        </p:txBody>
      </p:sp>
      <p:pic>
        <p:nvPicPr>
          <p:cNvPr id="318" name="Google Shape;318;g8e4737ec8d_0_13"/>
          <p:cNvPicPr preferRelativeResize="0"/>
          <p:nvPr/>
        </p:nvPicPr>
        <p:blipFill rotWithShape="1">
          <a:blip r:embed="rId3">
            <a:alphaModFix/>
          </a:blip>
          <a:srcRect/>
          <a:stretch/>
        </p:blipFill>
        <p:spPr>
          <a:xfrm>
            <a:off x="10503650" y="707125"/>
            <a:ext cx="849226" cy="849226"/>
          </a:xfrm>
          <a:prstGeom prst="rect">
            <a:avLst/>
          </a:prstGeom>
          <a:noFill/>
          <a:ln>
            <a:noFill/>
          </a:ln>
        </p:spPr>
      </p:pic>
      <p:pic>
        <p:nvPicPr>
          <p:cNvPr id="319" name="Google Shape;319;g8e4737ec8d_0_13"/>
          <p:cNvPicPr preferRelativeResize="0"/>
          <p:nvPr/>
        </p:nvPicPr>
        <p:blipFill rotWithShape="1">
          <a:blip r:embed="rId4">
            <a:alphaModFix/>
          </a:blip>
          <a:srcRect/>
          <a:stretch/>
        </p:blipFill>
        <p:spPr>
          <a:xfrm>
            <a:off x="711050" y="482891"/>
            <a:ext cx="1038125" cy="12976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23"/>
        <p:cNvGrpSpPr/>
        <p:nvPr/>
      </p:nvGrpSpPr>
      <p:grpSpPr>
        <a:xfrm>
          <a:off x="0" y="0"/>
          <a:ext cx="0" cy="0"/>
          <a:chOff x="0" y="0"/>
          <a:chExt cx="0" cy="0"/>
        </a:xfrm>
      </p:grpSpPr>
      <p:sp>
        <p:nvSpPr>
          <p:cNvPr id="324" name="Google Shape;324;g8f470bc4d7_2_12"/>
          <p:cNvSpPr txBox="1">
            <a:spLocks noGrp="1"/>
          </p:cNvSpPr>
          <p:nvPr>
            <p:ph type="title"/>
          </p:nvPr>
        </p:nvSpPr>
        <p:spPr>
          <a:xfrm>
            <a:off x="159025" y="477078"/>
            <a:ext cx="11834100" cy="1470900"/>
          </a:xfrm>
          <a:prstGeom prst="rect">
            <a:avLst/>
          </a:prstGeom>
          <a:noFill/>
          <a:ln>
            <a:noFill/>
          </a:ln>
        </p:spPr>
        <p:txBody>
          <a:bodyPr spcFirstLastPara="1" wrap="square" lIns="91425" tIns="45700" rIns="91425" bIns="45700" anchor="ctr" anchorCtr="0">
            <a:noAutofit/>
          </a:bodyPr>
          <a:lstStyle/>
          <a:p>
            <a:pPr marL="0" lvl="0" indent="0" algn="ctr" rtl="0">
              <a:lnSpc>
                <a:spcPct val="95000"/>
              </a:lnSpc>
              <a:spcBef>
                <a:spcPts val="0"/>
              </a:spcBef>
              <a:spcAft>
                <a:spcPts val="0"/>
              </a:spcAft>
              <a:buClr>
                <a:schemeClr val="lt1"/>
              </a:buClr>
              <a:buSzPts val="4800"/>
              <a:buFont typeface="Arial"/>
              <a:buNone/>
            </a:pPr>
            <a:r>
              <a:rPr lang="en-US" sz="4800">
                <a:latin typeface="Arial"/>
                <a:ea typeface="Arial"/>
                <a:cs typeface="Arial"/>
                <a:sym typeface="Arial"/>
              </a:rPr>
              <a:t>Mrs. Cheney Likes:</a:t>
            </a:r>
            <a:endParaRPr/>
          </a:p>
        </p:txBody>
      </p:sp>
      <p:sp>
        <p:nvSpPr>
          <p:cNvPr id="325" name="Google Shape;325;g8f470bc4d7_2_12"/>
          <p:cNvSpPr txBox="1">
            <a:spLocks noGrp="1"/>
          </p:cNvSpPr>
          <p:nvPr>
            <p:ph type="body" idx="1"/>
          </p:nvPr>
        </p:nvSpPr>
        <p:spPr>
          <a:xfrm>
            <a:off x="347025" y="1947975"/>
            <a:ext cx="2612400" cy="3957900"/>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100"/>
              <a:buFont typeface="Arial"/>
              <a:buNone/>
            </a:pPr>
            <a:r>
              <a:rPr lang="en-US" sz="1500">
                <a:latin typeface="Roboto"/>
                <a:ea typeface="Roboto"/>
                <a:cs typeface="Roboto"/>
                <a:sym typeface="Roboto"/>
              </a:rPr>
              <a:t>  </a:t>
            </a:r>
            <a:endParaRPr sz="1500">
              <a:latin typeface="Roboto"/>
              <a:ea typeface="Roboto"/>
              <a:cs typeface="Roboto"/>
              <a:sym typeface="Roboto"/>
            </a:endParaRPr>
          </a:p>
          <a:p>
            <a:pPr marL="0" lvl="0" indent="0" algn="l" rtl="0">
              <a:lnSpc>
                <a:spcPct val="107916"/>
              </a:lnSpc>
              <a:spcBef>
                <a:spcPts val="800"/>
              </a:spcBef>
              <a:spcAft>
                <a:spcPts val="0"/>
              </a:spcAft>
              <a:buClr>
                <a:schemeClr val="dk1"/>
              </a:buClr>
              <a:buSzPts val="1100"/>
              <a:buFont typeface="Arial"/>
              <a:buNone/>
            </a:pPr>
            <a:endParaRPr sz="1500">
              <a:latin typeface="Roboto"/>
              <a:ea typeface="Roboto"/>
              <a:cs typeface="Roboto"/>
              <a:sym typeface="Roboto"/>
            </a:endParaRPr>
          </a:p>
          <a:p>
            <a:pPr marL="0" lvl="0" indent="0" algn="l" rtl="0">
              <a:lnSpc>
                <a:spcPct val="107916"/>
              </a:lnSpc>
              <a:spcBef>
                <a:spcPts val="800"/>
              </a:spcBef>
              <a:spcAft>
                <a:spcPts val="800"/>
              </a:spcAft>
              <a:buClr>
                <a:schemeClr val="dk1"/>
              </a:buClr>
              <a:buSzPts val="1100"/>
              <a:buFont typeface="Arial"/>
              <a:buNone/>
            </a:pPr>
            <a:endParaRPr sz="3900">
              <a:latin typeface="Arial"/>
              <a:ea typeface="Arial"/>
              <a:cs typeface="Arial"/>
              <a:sym typeface="Arial"/>
            </a:endParaRPr>
          </a:p>
        </p:txBody>
      </p:sp>
      <p:pic>
        <p:nvPicPr>
          <p:cNvPr id="326" name="Google Shape;326;g8f470bc4d7_2_12" descr="Bitmoji Image"/>
          <p:cNvPicPr preferRelativeResize="0"/>
          <p:nvPr/>
        </p:nvPicPr>
        <p:blipFill rotWithShape="1">
          <a:blip r:embed="rId3">
            <a:alphaModFix/>
          </a:blip>
          <a:srcRect/>
          <a:stretch/>
        </p:blipFill>
        <p:spPr>
          <a:xfrm>
            <a:off x="159025" y="1947975"/>
            <a:ext cx="3790950" cy="3790950"/>
          </a:xfrm>
          <a:prstGeom prst="rect">
            <a:avLst/>
          </a:prstGeom>
          <a:noFill/>
          <a:ln>
            <a:noFill/>
          </a:ln>
        </p:spPr>
      </p:pic>
      <p:pic>
        <p:nvPicPr>
          <p:cNvPr id="327" name="Google Shape;327;g8f470bc4d7_2_12"/>
          <p:cNvPicPr preferRelativeResize="0"/>
          <p:nvPr/>
        </p:nvPicPr>
        <p:blipFill rotWithShape="1">
          <a:blip r:embed="rId4">
            <a:alphaModFix/>
          </a:blip>
          <a:srcRect/>
          <a:stretch/>
        </p:blipFill>
        <p:spPr>
          <a:xfrm>
            <a:off x="3778100" y="1830775"/>
            <a:ext cx="2771311" cy="2052501"/>
          </a:xfrm>
          <a:prstGeom prst="rect">
            <a:avLst/>
          </a:prstGeom>
          <a:noFill/>
          <a:ln>
            <a:noFill/>
          </a:ln>
        </p:spPr>
      </p:pic>
      <p:pic>
        <p:nvPicPr>
          <p:cNvPr id="328" name="Google Shape;328;g8f470bc4d7_2_12" descr="Bitmoji Image"/>
          <p:cNvPicPr preferRelativeResize="0"/>
          <p:nvPr/>
        </p:nvPicPr>
        <p:blipFill rotWithShape="1">
          <a:blip r:embed="rId5">
            <a:alphaModFix/>
          </a:blip>
          <a:srcRect/>
          <a:stretch/>
        </p:blipFill>
        <p:spPr>
          <a:xfrm>
            <a:off x="9515525" y="2100375"/>
            <a:ext cx="2052500" cy="2052500"/>
          </a:xfrm>
          <a:prstGeom prst="rect">
            <a:avLst/>
          </a:prstGeom>
          <a:noFill/>
          <a:ln>
            <a:noFill/>
          </a:ln>
        </p:spPr>
      </p:pic>
      <p:pic>
        <p:nvPicPr>
          <p:cNvPr id="329" name="Google Shape;329;g8f470bc4d7_2_12"/>
          <p:cNvPicPr preferRelativeResize="0"/>
          <p:nvPr/>
        </p:nvPicPr>
        <p:blipFill rotWithShape="1">
          <a:blip r:embed="rId6">
            <a:alphaModFix/>
          </a:blip>
          <a:srcRect/>
          <a:stretch/>
        </p:blipFill>
        <p:spPr>
          <a:xfrm>
            <a:off x="4232525" y="4440078"/>
            <a:ext cx="1782899" cy="1782899"/>
          </a:xfrm>
          <a:prstGeom prst="rect">
            <a:avLst/>
          </a:prstGeom>
          <a:noFill/>
          <a:ln>
            <a:noFill/>
          </a:ln>
        </p:spPr>
      </p:pic>
      <p:pic>
        <p:nvPicPr>
          <p:cNvPr id="330" name="Google Shape;330;g8f470bc4d7_2_12"/>
          <p:cNvPicPr preferRelativeResize="0"/>
          <p:nvPr/>
        </p:nvPicPr>
        <p:blipFill rotWithShape="1">
          <a:blip r:embed="rId7">
            <a:alphaModFix/>
          </a:blip>
          <a:srcRect/>
          <a:stretch/>
        </p:blipFill>
        <p:spPr>
          <a:xfrm>
            <a:off x="9515525" y="4800352"/>
            <a:ext cx="1782900" cy="1782900"/>
          </a:xfrm>
          <a:prstGeom prst="rect">
            <a:avLst/>
          </a:prstGeom>
          <a:noFill/>
          <a:ln>
            <a:noFill/>
          </a:ln>
        </p:spPr>
      </p:pic>
      <p:pic>
        <p:nvPicPr>
          <p:cNvPr id="331" name="Google Shape;331;g8f470bc4d7_2_12"/>
          <p:cNvPicPr preferRelativeResize="0"/>
          <p:nvPr/>
        </p:nvPicPr>
        <p:blipFill rotWithShape="1">
          <a:blip r:embed="rId8">
            <a:alphaModFix/>
          </a:blip>
          <a:srcRect/>
          <a:stretch/>
        </p:blipFill>
        <p:spPr>
          <a:xfrm>
            <a:off x="6766136" y="3021202"/>
            <a:ext cx="1763952" cy="2822324"/>
          </a:xfrm>
          <a:prstGeom prst="rect">
            <a:avLst/>
          </a:prstGeom>
          <a:noFill/>
          <a:ln>
            <a:noFill/>
          </a:ln>
        </p:spPr>
      </p:pic>
      <p:pic>
        <p:nvPicPr>
          <p:cNvPr id="332" name="Google Shape;332;g8f470bc4d7_2_12"/>
          <p:cNvPicPr preferRelativeResize="0"/>
          <p:nvPr/>
        </p:nvPicPr>
        <p:blipFill rotWithShape="1">
          <a:blip r:embed="rId9">
            <a:alphaModFix/>
          </a:blip>
          <a:srcRect/>
          <a:stretch/>
        </p:blipFill>
        <p:spPr>
          <a:xfrm>
            <a:off x="1328650" y="477078"/>
            <a:ext cx="1038125" cy="12976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336"/>
        <p:cNvGrpSpPr/>
        <p:nvPr/>
      </p:nvGrpSpPr>
      <p:grpSpPr>
        <a:xfrm>
          <a:off x="0" y="0"/>
          <a:ext cx="0" cy="0"/>
          <a:chOff x="0" y="0"/>
          <a:chExt cx="0" cy="0"/>
        </a:xfrm>
      </p:grpSpPr>
      <p:sp>
        <p:nvSpPr>
          <p:cNvPr id="337" name="Google Shape;337;g8e4737ec8d_0_18"/>
          <p:cNvSpPr txBox="1">
            <a:spLocks noGrp="1"/>
          </p:cNvSpPr>
          <p:nvPr>
            <p:ph type="title"/>
          </p:nvPr>
        </p:nvSpPr>
        <p:spPr>
          <a:xfrm>
            <a:off x="159025" y="477078"/>
            <a:ext cx="11834100" cy="1470900"/>
          </a:xfrm>
          <a:prstGeom prst="rect">
            <a:avLst/>
          </a:prstGeom>
          <a:noFill/>
          <a:ln>
            <a:noFill/>
          </a:ln>
        </p:spPr>
        <p:txBody>
          <a:bodyPr spcFirstLastPara="1" wrap="square" lIns="91425" tIns="45700" rIns="91425" bIns="45700" anchor="ctr" anchorCtr="0">
            <a:noAutofit/>
          </a:bodyPr>
          <a:lstStyle/>
          <a:p>
            <a:pPr marL="0" lvl="0" indent="0" algn="ctr" rtl="0">
              <a:lnSpc>
                <a:spcPct val="95000"/>
              </a:lnSpc>
              <a:spcBef>
                <a:spcPts val="0"/>
              </a:spcBef>
              <a:spcAft>
                <a:spcPts val="0"/>
              </a:spcAft>
              <a:buClr>
                <a:schemeClr val="lt1"/>
              </a:buClr>
              <a:buSzPts val="4800"/>
              <a:buFont typeface="Arial"/>
              <a:buNone/>
            </a:pPr>
            <a:r>
              <a:rPr lang="en-US" sz="4800">
                <a:latin typeface="Arial"/>
                <a:ea typeface="Arial"/>
                <a:cs typeface="Arial"/>
                <a:sym typeface="Arial"/>
              </a:rPr>
              <a:t>Getting to Know Ms. Norwood</a:t>
            </a:r>
            <a:endParaRPr/>
          </a:p>
        </p:txBody>
      </p:sp>
      <p:sp>
        <p:nvSpPr>
          <p:cNvPr id="338" name="Google Shape;338;g8e4737ec8d_0_18"/>
          <p:cNvSpPr txBox="1">
            <a:spLocks noGrp="1"/>
          </p:cNvSpPr>
          <p:nvPr>
            <p:ph type="body" idx="1"/>
          </p:nvPr>
        </p:nvSpPr>
        <p:spPr>
          <a:xfrm>
            <a:off x="457150" y="2090050"/>
            <a:ext cx="11123700" cy="4767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None/>
            </a:pPr>
            <a:r>
              <a:rPr lang="en-US" sz="3200">
                <a:latin typeface="Arial"/>
                <a:ea typeface="Arial"/>
                <a:cs typeface="Arial"/>
                <a:sym typeface="Arial"/>
              </a:rPr>
              <a:t>I was born in Savannah Georgia and attended Savannah Chatham County Schools.  I received a bachelor’s degree in Business Administration from Savannah State University.  Later, I attended Georgia Southern University to pursue a degree in Early Childhood.  </a:t>
            </a:r>
            <a:endParaRPr sz="3200">
              <a:latin typeface="Arial"/>
              <a:ea typeface="Arial"/>
              <a:cs typeface="Arial"/>
              <a:sym typeface="Arial"/>
            </a:endParaRPr>
          </a:p>
          <a:p>
            <a:pPr marL="0" lvl="0" indent="0" algn="ctr" rtl="0">
              <a:lnSpc>
                <a:spcPct val="90000"/>
              </a:lnSpc>
              <a:spcBef>
                <a:spcPts val="0"/>
              </a:spcBef>
              <a:spcAft>
                <a:spcPts val="0"/>
              </a:spcAft>
              <a:buClr>
                <a:schemeClr val="dk1"/>
              </a:buClr>
              <a:buSzPts val="3600"/>
              <a:buNone/>
            </a:pPr>
            <a:r>
              <a:rPr lang="en-US" sz="3200">
                <a:latin typeface="Arial"/>
                <a:ea typeface="Arial"/>
                <a:cs typeface="Arial"/>
                <a:sym typeface="Arial"/>
              </a:rPr>
              <a:t>I enjoy walking, cooking, listening to good music and working with children.</a:t>
            </a:r>
            <a:endParaRPr sz="3200">
              <a:latin typeface="Arial"/>
              <a:ea typeface="Arial"/>
              <a:cs typeface="Arial"/>
              <a:sym typeface="Arial"/>
            </a:endParaRPr>
          </a:p>
          <a:p>
            <a:pPr marL="0" lvl="0" indent="0" algn="ctr" rtl="0">
              <a:lnSpc>
                <a:spcPct val="90000"/>
              </a:lnSpc>
              <a:spcBef>
                <a:spcPts val="0"/>
              </a:spcBef>
              <a:spcAft>
                <a:spcPts val="0"/>
              </a:spcAft>
              <a:buClr>
                <a:schemeClr val="dk1"/>
              </a:buClr>
              <a:buSzPts val="3600"/>
              <a:buNone/>
            </a:pPr>
            <a:r>
              <a:rPr lang="en-US" sz="3200">
                <a:latin typeface="Arial"/>
                <a:ea typeface="Arial"/>
                <a:cs typeface="Arial"/>
                <a:sym typeface="Arial"/>
              </a:rPr>
              <a:t>I have three children: Kendra, Kenielle and Kenneth.  I have 3 grandchildren: Luca, Wilder and Luna. I love my children, but my grandchildren are the “Loves” of my life.  </a:t>
            </a:r>
            <a:endParaRPr sz="3200">
              <a:latin typeface="Arial"/>
              <a:ea typeface="Arial"/>
              <a:cs typeface="Arial"/>
              <a:sym typeface="Arial"/>
            </a:endParaRPr>
          </a:p>
          <a:p>
            <a:pPr marL="0" lvl="0" indent="0" algn="ctr" rtl="0">
              <a:lnSpc>
                <a:spcPct val="90000"/>
              </a:lnSpc>
              <a:spcBef>
                <a:spcPts val="0"/>
              </a:spcBef>
              <a:spcAft>
                <a:spcPts val="0"/>
              </a:spcAft>
              <a:buClr>
                <a:schemeClr val="dk1"/>
              </a:buClr>
              <a:buSzPts val="3600"/>
              <a:buNone/>
            </a:pPr>
            <a:endParaRPr sz="3200">
              <a:latin typeface="Arial"/>
              <a:ea typeface="Arial"/>
              <a:cs typeface="Arial"/>
              <a:sym typeface="Arial"/>
            </a:endParaRPr>
          </a:p>
          <a:p>
            <a:pPr marL="0" lvl="0" indent="0" algn="ctr" rtl="0">
              <a:lnSpc>
                <a:spcPct val="90000"/>
              </a:lnSpc>
              <a:spcBef>
                <a:spcPts val="0"/>
              </a:spcBef>
              <a:spcAft>
                <a:spcPts val="0"/>
              </a:spcAft>
              <a:buClr>
                <a:schemeClr val="dk1"/>
              </a:buClr>
              <a:buSzPts val="3600"/>
              <a:buNone/>
            </a:pPr>
            <a:endParaRPr sz="3200">
              <a:latin typeface="Arial"/>
              <a:ea typeface="Arial"/>
              <a:cs typeface="Arial"/>
              <a:sym typeface="Arial"/>
            </a:endParaRPr>
          </a:p>
        </p:txBody>
      </p:sp>
      <p:pic>
        <p:nvPicPr>
          <p:cNvPr id="339" name="Google Shape;339;g8e4737ec8d_0_18"/>
          <p:cNvPicPr preferRelativeResize="0"/>
          <p:nvPr/>
        </p:nvPicPr>
        <p:blipFill rotWithShape="1">
          <a:blip r:embed="rId3">
            <a:alphaModFix/>
          </a:blip>
          <a:srcRect/>
          <a:stretch/>
        </p:blipFill>
        <p:spPr>
          <a:xfrm>
            <a:off x="10410775" y="680950"/>
            <a:ext cx="952051" cy="952051"/>
          </a:xfrm>
          <a:prstGeom prst="rect">
            <a:avLst/>
          </a:prstGeom>
          <a:noFill/>
          <a:ln>
            <a:noFill/>
          </a:ln>
        </p:spPr>
      </p:pic>
      <p:pic>
        <p:nvPicPr>
          <p:cNvPr id="340" name="Google Shape;340;g8e4737ec8d_0_18"/>
          <p:cNvPicPr preferRelativeResize="0"/>
          <p:nvPr/>
        </p:nvPicPr>
        <p:blipFill rotWithShape="1">
          <a:blip r:embed="rId4">
            <a:alphaModFix/>
          </a:blip>
          <a:srcRect/>
          <a:stretch/>
        </p:blipFill>
        <p:spPr>
          <a:xfrm>
            <a:off x="457150" y="477075"/>
            <a:ext cx="1176720" cy="1470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Shape 344"/>
        <p:cNvGrpSpPr/>
        <p:nvPr/>
      </p:nvGrpSpPr>
      <p:grpSpPr>
        <a:xfrm>
          <a:off x="0" y="0"/>
          <a:ext cx="0" cy="0"/>
          <a:chOff x="0" y="0"/>
          <a:chExt cx="0" cy="0"/>
        </a:xfrm>
      </p:grpSpPr>
      <p:sp>
        <p:nvSpPr>
          <p:cNvPr id="345" name="Google Shape;345;g8f470bc4d7_2_36"/>
          <p:cNvSpPr txBox="1">
            <a:spLocks noGrp="1"/>
          </p:cNvSpPr>
          <p:nvPr>
            <p:ph type="title"/>
          </p:nvPr>
        </p:nvSpPr>
        <p:spPr>
          <a:xfrm>
            <a:off x="159025" y="477078"/>
            <a:ext cx="11834100" cy="1470900"/>
          </a:xfrm>
          <a:prstGeom prst="rect">
            <a:avLst/>
          </a:prstGeom>
          <a:noFill/>
          <a:ln>
            <a:noFill/>
          </a:ln>
        </p:spPr>
        <p:txBody>
          <a:bodyPr spcFirstLastPara="1" wrap="square" lIns="91425" tIns="45700" rIns="91425" bIns="45700" anchor="ctr" anchorCtr="0">
            <a:noAutofit/>
          </a:bodyPr>
          <a:lstStyle/>
          <a:p>
            <a:pPr marL="1371600" lvl="0" indent="457200" algn="l" rtl="0">
              <a:lnSpc>
                <a:spcPct val="95000"/>
              </a:lnSpc>
              <a:spcBef>
                <a:spcPts val="0"/>
              </a:spcBef>
              <a:spcAft>
                <a:spcPts val="0"/>
              </a:spcAft>
              <a:buClr>
                <a:schemeClr val="lt1"/>
              </a:buClr>
              <a:buSzPts val="4800"/>
              <a:buFont typeface="Arial"/>
              <a:buNone/>
            </a:pPr>
            <a:r>
              <a:rPr lang="en-US" sz="4800">
                <a:latin typeface="Arial"/>
                <a:ea typeface="Arial"/>
                <a:cs typeface="Arial"/>
                <a:sym typeface="Arial"/>
              </a:rPr>
              <a:t>Ms. Norwood Likes:</a:t>
            </a:r>
            <a:endParaRPr/>
          </a:p>
        </p:txBody>
      </p:sp>
      <p:pic>
        <p:nvPicPr>
          <p:cNvPr id="346" name="Google Shape;346;g8f470bc4d7_2_36"/>
          <p:cNvPicPr preferRelativeResize="0"/>
          <p:nvPr/>
        </p:nvPicPr>
        <p:blipFill rotWithShape="1">
          <a:blip r:embed="rId3">
            <a:alphaModFix/>
          </a:blip>
          <a:srcRect/>
          <a:stretch/>
        </p:blipFill>
        <p:spPr>
          <a:xfrm>
            <a:off x="457150" y="477075"/>
            <a:ext cx="1176720" cy="1470900"/>
          </a:xfrm>
          <a:prstGeom prst="rect">
            <a:avLst/>
          </a:prstGeom>
          <a:noFill/>
          <a:ln>
            <a:noFill/>
          </a:ln>
        </p:spPr>
      </p:pic>
      <p:pic>
        <p:nvPicPr>
          <p:cNvPr id="347" name="Google Shape;347;g8f470bc4d7_2_36"/>
          <p:cNvPicPr preferRelativeResize="0"/>
          <p:nvPr/>
        </p:nvPicPr>
        <p:blipFill rotWithShape="1">
          <a:blip r:embed="rId4">
            <a:alphaModFix/>
          </a:blip>
          <a:srcRect/>
          <a:stretch/>
        </p:blipFill>
        <p:spPr>
          <a:xfrm>
            <a:off x="8809325" y="4751050"/>
            <a:ext cx="2538825" cy="1838100"/>
          </a:xfrm>
          <a:prstGeom prst="rect">
            <a:avLst/>
          </a:prstGeom>
          <a:noFill/>
          <a:ln>
            <a:noFill/>
          </a:ln>
        </p:spPr>
      </p:pic>
      <p:pic>
        <p:nvPicPr>
          <p:cNvPr id="348" name="Google Shape;348;g8f470bc4d7_2_36"/>
          <p:cNvPicPr preferRelativeResize="0"/>
          <p:nvPr/>
        </p:nvPicPr>
        <p:blipFill rotWithShape="1">
          <a:blip r:embed="rId5">
            <a:alphaModFix/>
          </a:blip>
          <a:srcRect/>
          <a:stretch/>
        </p:blipFill>
        <p:spPr>
          <a:xfrm>
            <a:off x="7526703" y="477078"/>
            <a:ext cx="4762500" cy="2066925"/>
          </a:xfrm>
          <a:prstGeom prst="rect">
            <a:avLst/>
          </a:prstGeom>
          <a:noFill/>
          <a:ln>
            <a:noFill/>
          </a:ln>
        </p:spPr>
      </p:pic>
      <p:pic>
        <p:nvPicPr>
          <p:cNvPr id="349" name="Google Shape;349;g8f470bc4d7_2_36"/>
          <p:cNvPicPr preferRelativeResize="0"/>
          <p:nvPr/>
        </p:nvPicPr>
        <p:blipFill rotWithShape="1">
          <a:blip r:embed="rId6">
            <a:alphaModFix/>
          </a:blip>
          <a:srcRect/>
          <a:stretch/>
        </p:blipFill>
        <p:spPr>
          <a:xfrm>
            <a:off x="278578" y="3843728"/>
            <a:ext cx="1674700" cy="2745410"/>
          </a:xfrm>
          <a:prstGeom prst="rect">
            <a:avLst/>
          </a:prstGeom>
          <a:noFill/>
          <a:ln>
            <a:noFill/>
          </a:ln>
        </p:spPr>
      </p:pic>
      <p:pic>
        <p:nvPicPr>
          <p:cNvPr id="350" name="Google Shape;350;g8f470bc4d7_2_36"/>
          <p:cNvPicPr preferRelativeResize="0"/>
          <p:nvPr/>
        </p:nvPicPr>
        <p:blipFill rotWithShape="1">
          <a:blip r:embed="rId7">
            <a:alphaModFix/>
          </a:blip>
          <a:srcRect/>
          <a:stretch/>
        </p:blipFill>
        <p:spPr>
          <a:xfrm>
            <a:off x="8660047" y="2035103"/>
            <a:ext cx="2066959" cy="2066924"/>
          </a:xfrm>
          <a:prstGeom prst="rect">
            <a:avLst/>
          </a:prstGeom>
          <a:noFill/>
          <a:ln>
            <a:noFill/>
          </a:ln>
        </p:spPr>
      </p:pic>
      <p:pic>
        <p:nvPicPr>
          <p:cNvPr id="351" name="Google Shape;351;g8f470bc4d7_2_36"/>
          <p:cNvPicPr preferRelativeResize="0"/>
          <p:nvPr/>
        </p:nvPicPr>
        <p:blipFill rotWithShape="1">
          <a:blip r:embed="rId8">
            <a:alphaModFix/>
          </a:blip>
          <a:srcRect/>
          <a:stretch/>
        </p:blipFill>
        <p:spPr>
          <a:xfrm>
            <a:off x="2381050" y="1905000"/>
            <a:ext cx="1409700" cy="3048000"/>
          </a:xfrm>
          <a:prstGeom prst="rect">
            <a:avLst/>
          </a:prstGeom>
          <a:noFill/>
          <a:ln>
            <a:noFill/>
          </a:ln>
        </p:spPr>
      </p:pic>
      <p:pic>
        <p:nvPicPr>
          <p:cNvPr id="352" name="Google Shape;352;g8f470bc4d7_2_36"/>
          <p:cNvPicPr preferRelativeResize="0"/>
          <p:nvPr/>
        </p:nvPicPr>
        <p:blipFill rotWithShape="1">
          <a:blip r:embed="rId9">
            <a:alphaModFix/>
          </a:blip>
          <a:srcRect/>
          <a:stretch/>
        </p:blipFill>
        <p:spPr>
          <a:xfrm>
            <a:off x="4835175" y="3288099"/>
            <a:ext cx="2850537" cy="2895301"/>
          </a:xfrm>
          <a:prstGeom prst="rect">
            <a:avLst/>
          </a:prstGeom>
          <a:noFill/>
          <a:ln>
            <a:noFill/>
          </a:ln>
        </p:spPr>
      </p:pic>
      <p:sp>
        <p:nvSpPr>
          <p:cNvPr id="353" name="Google Shape;353;g8f470bc4d7_2_36"/>
          <p:cNvSpPr txBox="1"/>
          <p:nvPr/>
        </p:nvSpPr>
        <p:spPr>
          <a:xfrm>
            <a:off x="5396600" y="2356125"/>
            <a:ext cx="1409700" cy="5238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3600"/>
              <a:buFont typeface="Arial"/>
              <a:buNone/>
            </a:pPr>
            <a:r>
              <a:rPr lang="en-US" sz="3600" b="0" i="0" u="none" strike="noStrike" cap="none">
                <a:solidFill>
                  <a:schemeClr val="dk1"/>
                </a:solidFill>
                <a:latin typeface="Arial"/>
                <a:ea typeface="Arial"/>
                <a:cs typeface="Arial"/>
                <a:sym typeface="Arial"/>
              </a:rPr>
              <a:t>Luca</a:t>
            </a:r>
            <a:endParaRPr sz="1400" b="0" i="0" u="none" strike="noStrike" cap="none">
              <a:solidFill>
                <a:srgbClr val="000000"/>
              </a:solidFill>
              <a:latin typeface="Calibri"/>
              <a:ea typeface="Calibri"/>
              <a:cs typeface="Calibri"/>
              <a:sym typeface="Calibri"/>
            </a:endParaRPr>
          </a:p>
        </p:txBody>
      </p:sp>
      <p:sp>
        <p:nvSpPr>
          <p:cNvPr id="354" name="Google Shape;354;g8f470bc4d7_2_36"/>
          <p:cNvSpPr txBox="1"/>
          <p:nvPr/>
        </p:nvSpPr>
        <p:spPr>
          <a:xfrm>
            <a:off x="8529675" y="4189175"/>
            <a:ext cx="2327700" cy="5820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3600"/>
              <a:buFont typeface="Arial"/>
              <a:buNone/>
            </a:pPr>
            <a:r>
              <a:rPr lang="en-US" sz="3600" b="0" i="0" u="none" strike="noStrike" cap="none">
                <a:solidFill>
                  <a:schemeClr val="dk1"/>
                </a:solidFill>
                <a:latin typeface="Arial"/>
                <a:ea typeface="Arial"/>
                <a:cs typeface="Arial"/>
                <a:sym typeface="Arial"/>
              </a:rPr>
              <a:t>Wilder</a:t>
            </a:r>
            <a:endParaRPr sz="1400" b="0" i="0" u="none" strike="noStrike" cap="none">
              <a:solidFill>
                <a:srgbClr val="000000"/>
              </a:solidFill>
              <a:latin typeface="Calibri"/>
              <a:ea typeface="Calibri"/>
              <a:cs typeface="Calibri"/>
              <a:sym typeface="Calibri"/>
            </a:endParaRPr>
          </a:p>
        </p:txBody>
      </p:sp>
      <p:sp>
        <p:nvSpPr>
          <p:cNvPr id="355" name="Google Shape;355;g8f470bc4d7_2_36"/>
          <p:cNvSpPr txBox="1"/>
          <p:nvPr/>
        </p:nvSpPr>
        <p:spPr>
          <a:xfrm>
            <a:off x="2460250" y="5127100"/>
            <a:ext cx="1251300" cy="6984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3600"/>
              <a:buFont typeface="Arial"/>
              <a:buNone/>
            </a:pPr>
            <a:r>
              <a:rPr lang="en-US" sz="3600" b="0" i="0" u="none" strike="noStrike" cap="none">
                <a:solidFill>
                  <a:schemeClr val="dk1"/>
                </a:solidFill>
                <a:latin typeface="Arial"/>
                <a:ea typeface="Arial"/>
                <a:cs typeface="Arial"/>
                <a:sym typeface="Arial"/>
              </a:rPr>
              <a:t>Luna</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359"/>
        <p:cNvGrpSpPr/>
        <p:nvPr/>
      </p:nvGrpSpPr>
      <p:grpSpPr>
        <a:xfrm>
          <a:off x="0" y="0"/>
          <a:ext cx="0" cy="0"/>
          <a:chOff x="0" y="0"/>
          <a:chExt cx="0" cy="0"/>
        </a:xfrm>
      </p:grpSpPr>
      <p:sp>
        <p:nvSpPr>
          <p:cNvPr id="360" name="Google Shape;360;g8e48147f08_0_0"/>
          <p:cNvSpPr txBox="1">
            <a:spLocks noGrp="1"/>
          </p:cNvSpPr>
          <p:nvPr>
            <p:ph type="title"/>
          </p:nvPr>
        </p:nvSpPr>
        <p:spPr>
          <a:xfrm>
            <a:off x="0" y="366328"/>
            <a:ext cx="11834100" cy="1470900"/>
          </a:xfrm>
          <a:prstGeom prst="rect">
            <a:avLst/>
          </a:prstGeom>
          <a:noFill/>
          <a:ln>
            <a:noFill/>
          </a:ln>
        </p:spPr>
        <p:txBody>
          <a:bodyPr spcFirstLastPara="1" wrap="square" lIns="91425" tIns="45700" rIns="91425" bIns="45700" anchor="ctr" anchorCtr="0">
            <a:noAutofit/>
          </a:bodyPr>
          <a:lstStyle/>
          <a:p>
            <a:pPr marL="0" lvl="0" indent="0" algn="l" rtl="0">
              <a:lnSpc>
                <a:spcPct val="95000"/>
              </a:lnSpc>
              <a:spcBef>
                <a:spcPts val="0"/>
              </a:spcBef>
              <a:spcAft>
                <a:spcPts val="0"/>
              </a:spcAft>
              <a:buClr>
                <a:schemeClr val="lt1"/>
              </a:buClr>
              <a:buSzPts val="4320"/>
              <a:buFont typeface="Arial"/>
              <a:buNone/>
            </a:pPr>
            <a:r>
              <a:rPr lang="en-US" sz="4800" dirty="0">
                <a:solidFill>
                  <a:srgbClr val="FFFFFF"/>
                </a:solidFill>
                <a:latin typeface="Arial"/>
                <a:ea typeface="Arial"/>
                <a:cs typeface="Arial"/>
                <a:sym typeface="Arial"/>
              </a:rPr>
              <a:t>Classroom Information: </a:t>
            </a:r>
            <a:r>
              <a:rPr lang="en-US" sz="4800" dirty="0" err="1">
                <a:solidFill>
                  <a:srgbClr val="FFFFFF"/>
                </a:solidFill>
                <a:latin typeface="Arial"/>
                <a:ea typeface="Arial"/>
                <a:cs typeface="Arial"/>
                <a:sym typeface="Arial"/>
              </a:rPr>
              <a:t>itslearning</a:t>
            </a:r>
            <a:r>
              <a:rPr lang="en-US" sz="4800" dirty="0">
                <a:solidFill>
                  <a:srgbClr val="FFFFFF"/>
                </a:solidFill>
                <a:latin typeface="Arial"/>
                <a:ea typeface="Arial"/>
                <a:cs typeface="Arial"/>
                <a:sym typeface="Arial"/>
              </a:rPr>
              <a:t> LMS</a:t>
            </a:r>
            <a:endParaRPr sz="4800" dirty="0">
              <a:solidFill>
                <a:srgbClr val="FFFFFF"/>
              </a:solidFill>
              <a:latin typeface="Arial"/>
              <a:ea typeface="Arial"/>
              <a:cs typeface="Arial"/>
              <a:sym typeface="Arial"/>
            </a:endParaRPr>
          </a:p>
        </p:txBody>
      </p:sp>
      <p:sp>
        <p:nvSpPr>
          <p:cNvPr id="361" name="Google Shape;361;g8e48147f08_0_0"/>
          <p:cNvSpPr txBox="1">
            <a:spLocks noGrp="1"/>
          </p:cNvSpPr>
          <p:nvPr>
            <p:ph type="body" idx="1"/>
          </p:nvPr>
        </p:nvSpPr>
        <p:spPr>
          <a:xfrm>
            <a:off x="431375" y="2217675"/>
            <a:ext cx="6137700" cy="1359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960"/>
              <a:buNone/>
            </a:pPr>
            <a:r>
              <a:rPr lang="en-US" sz="3400" dirty="0">
                <a:latin typeface="Arial"/>
                <a:ea typeface="Arial"/>
                <a:cs typeface="Arial"/>
                <a:sym typeface="Arial"/>
              </a:rPr>
              <a:t>Learning Management System</a:t>
            </a:r>
            <a:endParaRPr sz="3400" dirty="0">
              <a:latin typeface="Arial"/>
              <a:ea typeface="Arial"/>
              <a:cs typeface="Arial"/>
              <a:sym typeface="Arial"/>
            </a:endParaRPr>
          </a:p>
          <a:p>
            <a:pPr marL="0" lvl="0" indent="0" algn="l" rtl="0">
              <a:lnSpc>
                <a:spcPct val="90000"/>
              </a:lnSpc>
              <a:spcBef>
                <a:spcPts val="0"/>
              </a:spcBef>
              <a:spcAft>
                <a:spcPts val="0"/>
              </a:spcAft>
              <a:buClr>
                <a:schemeClr val="dk1"/>
              </a:buClr>
              <a:buSzPts val="2960"/>
              <a:buNone/>
            </a:pPr>
            <a:endParaRPr sz="3700" dirty="0">
              <a:latin typeface="Arial"/>
              <a:ea typeface="Arial"/>
              <a:cs typeface="Arial"/>
              <a:sym typeface="Arial"/>
            </a:endParaRPr>
          </a:p>
          <a:p>
            <a:pPr marL="0" lvl="0" indent="0" algn="l" rtl="0">
              <a:lnSpc>
                <a:spcPct val="90000"/>
              </a:lnSpc>
              <a:spcBef>
                <a:spcPts val="0"/>
              </a:spcBef>
              <a:spcAft>
                <a:spcPts val="0"/>
              </a:spcAft>
              <a:buClr>
                <a:schemeClr val="dk1"/>
              </a:buClr>
              <a:buSzPts val="2960"/>
              <a:buNone/>
            </a:pPr>
            <a:r>
              <a:rPr lang="en-US" sz="3200" u="sng" dirty="0">
                <a:solidFill>
                  <a:schemeClr val="hlink"/>
                </a:solidFill>
                <a:latin typeface="Arial"/>
                <a:ea typeface="Arial"/>
                <a:cs typeface="Arial"/>
                <a:sym typeface="Arial"/>
                <a:hlinkClick r:id="rId3"/>
              </a:rPr>
              <a:t>https://itslearning.com/global/about-us/resources/overview-video/</a:t>
            </a:r>
            <a:endParaRPr sz="3200" dirty="0">
              <a:latin typeface="Arial"/>
              <a:ea typeface="Arial"/>
              <a:cs typeface="Arial"/>
              <a:sym typeface="Arial"/>
            </a:endParaRPr>
          </a:p>
          <a:p>
            <a:pPr marL="0" lvl="0" indent="0" algn="l" rtl="0">
              <a:lnSpc>
                <a:spcPct val="90000"/>
              </a:lnSpc>
              <a:spcBef>
                <a:spcPts val="0"/>
              </a:spcBef>
              <a:spcAft>
                <a:spcPts val="0"/>
              </a:spcAft>
              <a:buClr>
                <a:schemeClr val="dk1"/>
              </a:buClr>
              <a:buSzPts val="2960"/>
              <a:buNone/>
            </a:pPr>
            <a:endParaRPr sz="3700" dirty="0">
              <a:latin typeface="Arial"/>
              <a:ea typeface="Arial"/>
              <a:cs typeface="Arial"/>
              <a:sym typeface="Arial"/>
            </a:endParaRPr>
          </a:p>
          <a:p>
            <a:pPr marL="0" lvl="0" indent="0" algn="ctr" rtl="0">
              <a:lnSpc>
                <a:spcPct val="90000"/>
              </a:lnSpc>
              <a:spcBef>
                <a:spcPts val="0"/>
              </a:spcBef>
              <a:spcAft>
                <a:spcPts val="0"/>
              </a:spcAft>
              <a:buClr>
                <a:schemeClr val="dk1"/>
              </a:buClr>
              <a:buSzPts val="2960"/>
              <a:buNone/>
            </a:pPr>
            <a:endParaRPr sz="3700" dirty="0">
              <a:latin typeface="Arial"/>
              <a:ea typeface="Arial"/>
              <a:cs typeface="Arial"/>
              <a:sym typeface="Arial"/>
            </a:endParaRPr>
          </a:p>
          <a:p>
            <a:pPr marL="0" lvl="0" indent="0" algn="ctr" rtl="0">
              <a:lnSpc>
                <a:spcPct val="90000"/>
              </a:lnSpc>
              <a:spcBef>
                <a:spcPts val="0"/>
              </a:spcBef>
              <a:spcAft>
                <a:spcPts val="0"/>
              </a:spcAft>
              <a:buClr>
                <a:schemeClr val="dk1"/>
              </a:buClr>
              <a:buSzPts val="2960"/>
              <a:buNone/>
            </a:pPr>
            <a:endParaRPr sz="3700" dirty="0">
              <a:latin typeface="Arial"/>
              <a:ea typeface="Arial"/>
              <a:cs typeface="Arial"/>
              <a:sym typeface="Arial"/>
            </a:endParaRPr>
          </a:p>
        </p:txBody>
      </p:sp>
      <p:pic>
        <p:nvPicPr>
          <p:cNvPr id="362" name="Google Shape;362;g8e48147f08_0_0"/>
          <p:cNvPicPr preferRelativeResize="0"/>
          <p:nvPr/>
        </p:nvPicPr>
        <p:blipFill rotWithShape="1">
          <a:blip r:embed="rId4">
            <a:alphaModFix/>
          </a:blip>
          <a:srcRect/>
          <a:stretch/>
        </p:blipFill>
        <p:spPr>
          <a:xfrm>
            <a:off x="8041750" y="1505775"/>
            <a:ext cx="3922150" cy="2206200"/>
          </a:xfrm>
          <a:prstGeom prst="rect">
            <a:avLst/>
          </a:prstGeom>
          <a:noFill/>
          <a:ln>
            <a:noFill/>
          </a:ln>
        </p:spPr>
      </p:pic>
      <p:pic>
        <p:nvPicPr>
          <p:cNvPr id="363" name="Google Shape;363;g8e48147f08_0_0"/>
          <p:cNvPicPr preferRelativeResize="0"/>
          <p:nvPr/>
        </p:nvPicPr>
        <p:blipFill rotWithShape="1">
          <a:blip r:embed="rId5">
            <a:alphaModFix/>
          </a:blip>
          <a:srcRect/>
          <a:stretch/>
        </p:blipFill>
        <p:spPr>
          <a:xfrm>
            <a:off x="764700" y="4442225"/>
            <a:ext cx="1359300" cy="1359300"/>
          </a:xfrm>
          <a:prstGeom prst="rect">
            <a:avLst/>
          </a:prstGeom>
          <a:noFill/>
          <a:ln>
            <a:noFill/>
          </a:ln>
        </p:spPr>
      </p:pic>
      <p:sp>
        <p:nvSpPr>
          <p:cNvPr id="364" name="Google Shape;364;g8e48147f08_0_0"/>
          <p:cNvSpPr txBox="1"/>
          <p:nvPr/>
        </p:nvSpPr>
        <p:spPr>
          <a:xfrm>
            <a:off x="7166900" y="3868900"/>
            <a:ext cx="4797000" cy="2742600"/>
          </a:xfrm>
          <a:prstGeom prst="rect">
            <a:avLst/>
          </a:prstGeom>
          <a:noFill/>
          <a:ln>
            <a:noFill/>
          </a:ln>
        </p:spPr>
        <p:txBody>
          <a:bodyPr spcFirstLastPara="1" wrap="square" lIns="91425" tIns="91425" rIns="91425" bIns="91425" anchor="t" anchorCtr="0">
            <a:noAutofit/>
          </a:bodyPr>
          <a:lstStyle/>
          <a:p>
            <a:pPr marL="0" marR="0" lvl="0" indent="0" algn="l" rtl="0">
              <a:lnSpc>
                <a:spcPct val="160000"/>
              </a:lnSpc>
              <a:spcBef>
                <a:spcPts val="0"/>
              </a:spcBef>
              <a:spcAft>
                <a:spcPts val="0"/>
              </a:spcAft>
              <a:buClr>
                <a:srgbClr val="000000"/>
              </a:buClr>
              <a:buSzPts val="1300"/>
              <a:buFont typeface="Arial"/>
              <a:buNone/>
            </a:pPr>
            <a:r>
              <a:rPr lang="en-US" sz="1300" b="1" i="1" u="none" strike="noStrike" cap="none" dirty="0">
                <a:solidFill>
                  <a:srgbClr val="444444"/>
                </a:solidFill>
                <a:latin typeface="Arial"/>
                <a:ea typeface="Arial"/>
                <a:cs typeface="Arial"/>
                <a:sym typeface="Arial"/>
              </a:rPr>
              <a:t>What is Its Learning?</a:t>
            </a:r>
            <a:endParaRPr sz="1300" b="1" i="1" u="none" strike="noStrike" cap="none" dirty="0">
              <a:solidFill>
                <a:srgbClr val="444444"/>
              </a:solidFill>
              <a:latin typeface="Arial"/>
              <a:ea typeface="Arial"/>
              <a:cs typeface="Arial"/>
              <a:sym typeface="Arial"/>
            </a:endParaRPr>
          </a:p>
          <a:p>
            <a:pPr marL="0" marR="0" lvl="0" indent="0" algn="l" rtl="0">
              <a:lnSpc>
                <a:spcPct val="160000"/>
              </a:lnSpc>
              <a:spcBef>
                <a:spcPts val="800"/>
              </a:spcBef>
              <a:spcAft>
                <a:spcPts val="800"/>
              </a:spcAft>
              <a:buClr>
                <a:srgbClr val="000000"/>
              </a:buClr>
              <a:buSzPts val="1300"/>
              <a:buFont typeface="Arial"/>
              <a:buNone/>
            </a:pPr>
            <a:r>
              <a:rPr lang="en-US" sz="1300" b="1" i="0" u="none" strike="noStrike" cap="none" dirty="0" err="1">
                <a:solidFill>
                  <a:srgbClr val="444444"/>
                </a:solidFill>
                <a:latin typeface="Arial"/>
                <a:ea typeface="Arial"/>
                <a:cs typeface="Arial"/>
                <a:sym typeface="Arial"/>
              </a:rPr>
              <a:t>ItsLearning</a:t>
            </a:r>
            <a:r>
              <a:rPr lang="en-US" sz="1300" b="1" i="0" u="none" strike="noStrike" cap="none" dirty="0">
                <a:solidFill>
                  <a:srgbClr val="444444"/>
                </a:solidFill>
                <a:latin typeface="Arial"/>
                <a:ea typeface="Arial"/>
                <a:cs typeface="Arial"/>
                <a:sym typeface="Arial"/>
              </a:rPr>
              <a:t> is a cloud-based Learning Management System.  This solution will provide parents, students, and staff a “one stop shop" for all things relating to curriculum and content management, instruction, tools for assessment and communication, and reporting and analytics. The system will integrate with 3</a:t>
            </a:r>
            <a:r>
              <a:rPr lang="en-US" sz="1000" b="1" i="0" u="none" strike="noStrike" cap="none" dirty="0">
                <a:solidFill>
                  <a:srgbClr val="444444"/>
                </a:solidFill>
                <a:latin typeface="Arial"/>
                <a:ea typeface="Arial"/>
                <a:cs typeface="Arial"/>
                <a:sym typeface="Arial"/>
              </a:rPr>
              <a:t>rd</a:t>
            </a:r>
            <a:r>
              <a:rPr lang="en-US" sz="1300" b="1" i="0" u="none" strike="noStrike" cap="none" dirty="0">
                <a:solidFill>
                  <a:srgbClr val="444444"/>
                </a:solidFill>
                <a:latin typeface="Arial"/>
                <a:ea typeface="Arial"/>
                <a:cs typeface="Arial"/>
                <a:sym typeface="Arial"/>
              </a:rPr>
              <a:t> party software and content providers to provide a seamless process for remote learning. </a:t>
            </a:r>
            <a:endParaRPr sz="1300" b="1" i="0" u="none" strike="noStrike" cap="none" dirty="0">
              <a:solidFill>
                <a:srgbClr val="444444"/>
              </a:solidFill>
              <a:latin typeface="Arial"/>
              <a:ea typeface="Arial"/>
              <a:cs typeface="Arial"/>
              <a:sym typeface="Arial"/>
            </a:endParaRPr>
          </a:p>
        </p:txBody>
      </p:sp>
      <p:sp>
        <p:nvSpPr>
          <p:cNvPr id="365" name="Google Shape;365;g8e48147f08_0_0"/>
          <p:cNvSpPr txBox="1"/>
          <p:nvPr/>
        </p:nvSpPr>
        <p:spPr>
          <a:xfrm>
            <a:off x="51475" y="6058300"/>
            <a:ext cx="3000000" cy="553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QR Code</a:t>
            </a:r>
            <a:endParaRPr sz="1400" b="0" i="0" u="none" strike="noStrike" cap="none">
              <a:solidFill>
                <a:srgbClr val="000000"/>
              </a:solidFill>
              <a:latin typeface="Arial"/>
              <a:ea typeface="Arial"/>
              <a:cs typeface="Arial"/>
              <a:sym typeface="Arial"/>
            </a:endParaRPr>
          </a:p>
        </p:txBody>
      </p:sp>
      <p:sp>
        <p:nvSpPr>
          <p:cNvPr id="366" name="Google Shape;366;g8e48147f08_0_0"/>
          <p:cNvSpPr txBox="1"/>
          <p:nvPr/>
        </p:nvSpPr>
        <p:spPr>
          <a:xfrm>
            <a:off x="3213900" y="4442225"/>
            <a:ext cx="2882100" cy="162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700" dirty="0">
                <a:solidFill>
                  <a:schemeClr val="dk1"/>
                </a:solidFill>
                <a:latin typeface="Calibri"/>
                <a:ea typeface="Calibri"/>
                <a:cs typeface="Calibri"/>
                <a:sym typeface="Calibri"/>
              </a:rPr>
              <a:t>Your child will receive the same high-quality instruction they would receive under normal circumstances just through a virtual experience</a:t>
            </a:r>
            <a:r>
              <a:rPr lang="en-US" sz="1700" dirty="0">
                <a:solidFill>
                  <a:schemeClr val="dk1"/>
                </a:solidFill>
                <a:highlight>
                  <a:srgbClr val="FF9900"/>
                </a:highlight>
                <a:latin typeface="Calibri"/>
                <a:ea typeface="Calibri"/>
                <a:cs typeface="Calibri"/>
                <a:sym typeface="Calibri"/>
              </a:rPr>
              <a:t>.</a:t>
            </a:r>
            <a:endParaRPr sz="1900" dirty="0">
              <a:highlight>
                <a:srgbClr val="FF9900"/>
              </a:highlight>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370"/>
        <p:cNvGrpSpPr/>
        <p:nvPr/>
      </p:nvGrpSpPr>
      <p:grpSpPr>
        <a:xfrm>
          <a:off x="0" y="0"/>
          <a:ext cx="0" cy="0"/>
          <a:chOff x="0" y="0"/>
          <a:chExt cx="0" cy="0"/>
        </a:xfrm>
      </p:grpSpPr>
      <p:sp>
        <p:nvSpPr>
          <p:cNvPr id="371" name="Google Shape;371;g8fdff1a702_0_6"/>
          <p:cNvSpPr txBox="1">
            <a:spLocks noGrp="1"/>
          </p:cNvSpPr>
          <p:nvPr>
            <p:ph type="title"/>
          </p:nvPr>
        </p:nvSpPr>
        <p:spPr>
          <a:xfrm>
            <a:off x="0" y="366328"/>
            <a:ext cx="11834100" cy="1470900"/>
          </a:xfrm>
          <a:prstGeom prst="rect">
            <a:avLst/>
          </a:prstGeom>
          <a:noFill/>
          <a:ln>
            <a:noFill/>
          </a:ln>
        </p:spPr>
        <p:txBody>
          <a:bodyPr spcFirstLastPara="1" wrap="square" lIns="91425" tIns="45700" rIns="91425" bIns="45700" anchor="ctr" anchorCtr="0">
            <a:noAutofit/>
          </a:bodyPr>
          <a:lstStyle/>
          <a:p>
            <a:pPr marL="0" lvl="0" indent="0" algn="l" rtl="0">
              <a:lnSpc>
                <a:spcPct val="95000"/>
              </a:lnSpc>
              <a:spcBef>
                <a:spcPts val="0"/>
              </a:spcBef>
              <a:spcAft>
                <a:spcPts val="0"/>
              </a:spcAft>
              <a:buClr>
                <a:schemeClr val="lt1"/>
              </a:buClr>
              <a:buSzPts val="4320"/>
              <a:buFont typeface="Arial"/>
              <a:buNone/>
            </a:pPr>
            <a:r>
              <a:rPr lang="en-US" sz="4800">
                <a:solidFill>
                  <a:srgbClr val="FFFFFF"/>
                </a:solidFill>
                <a:latin typeface="Arial"/>
                <a:ea typeface="Arial"/>
                <a:cs typeface="Arial"/>
                <a:sym typeface="Arial"/>
              </a:rPr>
              <a:t> A Typical Day in the Classroom</a:t>
            </a:r>
            <a:endParaRPr sz="4800">
              <a:solidFill>
                <a:srgbClr val="FFFFFF"/>
              </a:solidFill>
              <a:latin typeface="Arial"/>
              <a:ea typeface="Arial"/>
              <a:cs typeface="Arial"/>
              <a:sym typeface="Arial"/>
            </a:endParaRPr>
          </a:p>
        </p:txBody>
      </p:sp>
      <p:sp>
        <p:nvSpPr>
          <p:cNvPr id="372" name="Google Shape;372;g8fdff1a702_0_6"/>
          <p:cNvSpPr txBox="1">
            <a:spLocks noGrp="1"/>
          </p:cNvSpPr>
          <p:nvPr>
            <p:ph type="body" idx="1"/>
          </p:nvPr>
        </p:nvSpPr>
        <p:spPr>
          <a:xfrm>
            <a:off x="3" y="1837225"/>
            <a:ext cx="8709000" cy="5076300"/>
          </a:xfrm>
          <a:prstGeom prst="rect">
            <a:avLst/>
          </a:prstGeom>
          <a:noFill/>
          <a:ln>
            <a:noFill/>
          </a:ln>
        </p:spPr>
        <p:txBody>
          <a:bodyPr spcFirstLastPara="1" wrap="square" lIns="91425" tIns="45700" rIns="91425" bIns="45700" anchor="t" anchorCtr="0">
            <a:noAutofit/>
          </a:bodyPr>
          <a:lstStyle/>
          <a:p>
            <a:pPr marL="342900" lvl="0" indent="-342900" algn="l" rtl="0">
              <a:lnSpc>
                <a:spcPct val="120000"/>
              </a:lnSpc>
              <a:spcBef>
                <a:spcPts val="0"/>
              </a:spcBef>
              <a:spcAft>
                <a:spcPts val="0"/>
              </a:spcAft>
              <a:buClr>
                <a:schemeClr val="dk1"/>
              </a:buClr>
              <a:buSzPts val="1100"/>
              <a:buFont typeface="Arial"/>
              <a:buNone/>
            </a:pPr>
            <a:r>
              <a:rPr lang="en-US" sz="2100">
                <a:highlight>
                  <a:srgbClr val="FF00FF"/>
                </a:highlight>
                <a:latin typeface="Arial"/>
                <a:ea typeface="Arial"/>
                <a:cs typeface="Arial"/>
                <a:sym typeface="Arial"/>
              </a:rPr>
              <a:t>Arrive and Unpack</a:t>
            </a:r>
            <a:endParaRPr sz="2100">
              <a:highlight>
                <a:srgbClr val="FF00FF"/>
              </a:highlight>
              <a:latin typeface="Arial"/>
              <a:ea typeface="Arial"/>
              <a:cs typeface="Arial"/>
              <a:sym typeface="Arial"/>
            </a:endParaRPr>
          </a:p>
          <a:p>
            <a:pPr marL="342900" lvl="0" indent="-342900" algn="l" rtl="0">
              <a:lnSpc>
                <a:spcPct val="120000"/>
              </a:lnSpc>
              <a:spcBef>
                <a:spcPts val="0"/>
              </a:spcBef>
              <a:spcAft>
                <a:spcPts val="0"/>
              </a:spcAft>
              <a:buClr>
                <a:schemeClr val="dk1"/>
              </a:buClr>
              <a:buSzPts val="1100"/>
              <a:buFont typeface="Arial"/>
              <a:buNone/>
            </a:pPr>
            <a:r>
              <a:rPr lang="en-US" sz="2100">
                <a:highlight>
                  <a:srgbClr val="FF00FF"/>
                </a:highlight>
                <a:latin typeface="Arial"/>
                <a:ea typeface="Arial"/>
                <a:cs typeface="Arial"/>
                <a:sym typeface="Arial"/>
              </a:rPr>
              <a:t>Morning Work</a:t>
            </a:r>
            <a:endParaRPr sz="2100">
              <a:highlight>
                <a:srgbClr val="FF00FF"/>
              </a:highlight>
              <a:latin typeface="Arial"/>
              <a:ea typeface="Arial"/>
              <a:cs typeface="Arial"/>
              <a:sym typeface="Arial"/>
            </a:endParaRPr>
          </a:p>
          <a:p>
            <a:pPr marL="342900" lvl="0" indent="-342900" algn="l" rtl="0">
              <a:lnSpc>
                <a:spcPct val="120000"/>
              </a:lnSpc>
              <a:spcBef>
                <a:spcPts val="0"/>
              </a:spcBef>
              <a:spcAft>
                <a:spcPts val="0"/>
              </a:spcAft>
              <a:buClr>
                <a:schemeClr val="dk1"/>
              </a:buClr>
              <a:buSzPts val="1100"/>
              <a:buFont typeface="Arial"/>
              <a:buNone/>
            </a:pPr>
            <a:r>
              <a:rPr lang="en-US" sz="2100">
                <a:highlight>
                  <a:srgbClr val="FF00FF"/>
                </a:highlight>
                <a:latin typeface="Arial"/>
                <a:ea typeface="Arial"/>
                <a:cs typeface="Arial"/>
                <a:sym typeface="Arial"/>
              </a:rPr>
              <a:t>Pledge, National Anthem, Bear T.V. (morning announcements)</a:t>
            </a:r>
            <a:endParaRPr sz="2100">
              <a:highlight>
                <a:srgbClr val="FF00FF"/>
              </a:highlight>
              <a:latin typeface="Arial"/>
              <a:ea typeface="Arial"/>
              <a:cs typeface="Arial"/>
              <a:sym typeface="Arial"/>
            </a:endParaRPr>
          </a:p>
          <a:p>
            <a:pPr marL="342900" lvl="0" indent="-342900" algn="l" rtl="0">
              <a:lnSpc>
                <a:spcPct val="120000"/>
              </a:lnSpc>
              <a:spcBef>
                <a:spcPts val="0"/>
              </a:spcBef>
              <a:spcAft>
                <a:spcPts val="0"/>
              </a:spcAft>
              <a:buClr>
                <a:schemeClr val="dk1"/>
              </a:buClr>
              <a:buSzPts val="1100"/>
              <a:buFont typeface="Arial"/>
              <a:buNone/>
            </a:pPr>
            <a:r>
              <a:rPr lang="en-US" sz="2100">
                <a:highlight>
                  <a:srgbClr val="FFFF00"/>
                </a:highlight>
                <a:latin typeface="Arial"/>
                <a:ea typeface="Arial"/>
                <a:cs typeface="Arial"/>
                <a:sym typeface="Arial"/>
              </a:rPr>
              <a:t>Morning Meeting (Calendar)</a:t>
            </a:r>
            <a:endParaRPr sz="2100">
              <a:highlight>
                <a:srgbClr val="FFFF00"/>
              </a:highlight>
              <a:latin typeface="Arial"/>
              <a:ea typeface="Arial"/>
              <a:cs typeface="Arial"/>
              <a:sym typeface="Arial"/>
            </a:endParaRPr>
          </a:p>
          <a:p>
            <a:pPr marL="342900" lvl="0" indent="-342900" algn="l" rtl="0">
              <a:lnSpc>
                <a:spcPct val="120000"/>
              </a:lnSpc>
              <a:spcBef>
                <a:spcPts val="0"/>
              </a:spcBef>
              <a:spcAft>
                <a:spcPts val="0"/>
              </a:spcAft>
              <a:buClr>
                <a:schemeClr val="dk1"/>
              </a:buClr>
              <a:buSzPts val="1100"/>
              <a:buFont typeface="Arial"/>
              <a:buNone/>
            </a:pPr>
            <a:r>
              <a:rPr lang="en-US" sz="2100" b="1" i="1">
                <a:highlight>
                  <a:srgbClr val="FFFF00"/>
                </a:highlight>
                <a:latin typeface="Arial"/>
                <a:ea typeface="Arial"/>
                <a:cs typeface="Arial"/>
                <a:sym typeface="Arial"/>
              </a:rPr>
              <a:t>Eureka Math</a:t>
            </a:r>
            <a:endParaRPr sz="2100" b="1" i="1">
              <a:highlight>
                <a:srgbClr val="FFFF00"/>
              </a:highlight>
              <a:latin typeface="Arial"/>
              <a:ea typeface="Arial"/>
              <a:cs typeface="Arial"/>
              <a:sym typeface="Arial"/>
            </a:endParaRPr>
          </a:p>
          <a:p>
            <a:pPr marL="342900" lvl="0" indent="-342900" algn="l" rtl="0">
              <a:lnSpc>
                <a:spcPct val="120000"/>
              </a:lnSpc>
              <a:spcBef>
                <a:spcPts val="0"/>
              </a:spcBef>
              <a:spcAft>
                <a:spcPts val="0"/>
              </a:spcAft>
              <a:buClr>
                <a:schemeClr val="dk1"/>
              </a:buClr>
              <a:buSzPts val="1100"/>
              <a:buFont typeface="Arial"/>
              <a:buNone/>
            </a:pPr>
            <a:r>
              <a:rPr lang="en-US" sz="2100">
                <a:highlight>
                  <a:srgbClr val="FF00FF"/>
                </a:highlight>
                <a:latin typeface="Arial"/>
                <a:ea typeface="Arial"/>
                <a:cs typeface="Arial"/>
                <a:sym typeface="Arial"/>
              </a:rPr>
              <a:t>Specials (Music, P.E. Spanish, Art)</a:t>
            </a:r>
            <a:endParaRPr sz="2100">
              <a:highlight>
                <a:srgbClr val="FF00FF"/>
              </a:highlight>
              <a:latin typeface="Arial"/>
              <a:ea typeface="Arial"/>
              <a:cs typeface="Arial"/>
              <a:sym typeface="Arial"/>
            </a:endParaRPr>
          </a:p>
          <a:p>
            <a:pPr marL="342900" lvl="0" indent="-342900" algn="l" rtl="0">
              <a:lnSpc>
                <a:spcPct val="120000"/>
              </a:lnSpc>
              <a:spcBef>
                <a:spcPts val="0"/>
              </a:spcBef>
              <a:spcAft>
                <a:spcPts val="0"/>
              </a:spcAft>
              <a:buClr>
                <a:schemeClr val="dk1"/>
              </a:buClr>
              <a:buSzPts val="1100"/>
              <a:buFont typeface="Arial"/>
              <a:buNone/>
            </a:pPr>
            <a:r>
              <a:rPr lang="en-US" sz="2100">
                <a:highlight>
                  <a:srgbClr val="FFFF00"/>
                </a:highlight>
                <a:latin typeface="Arial"/>
                <a:ea typeface="Arial"/>
                <a:cs typeface="Arial"/>
                <a:sym typeface="Arial"/>
              </a:rPr>
              <a:t>Lunch</a:t>
            </a:r>
            <a:endParaRPr sz="2100">
              <a:highlight>
                <a:srgbClr val="FFFF00"/>
              </a:highlight>
              <a:latin typeface="Arial"/>
              <a:ea typeface="Arial"/>
              <a:cs typeface="Arial"/>
              <a:sym typeface="Arial"/>
            </a:endParaRPr>
          </a:p>
          <a:p>
            <a:pPr marL="342900" lvl="0" indent="-342900" algn="l" rtl="0">
              <a:lnSpc>
                <a:spcPct val="120000"/>
              </a:lnSpc>
              <a:spcBef>
                <a:spcPts val="0"/>
              </a:spcBef>
              <a:spcAft>
                <a:spcPts val="0"/>
              </a:spcAft>
              <a:buClr>
                <a:schemeClr val="dk1"/>
              </a:buClr>
              <a:buSzPts val="1100"/>
              <a:buFont typeface="Arial"/>
              <a:buNone/>
            </a:pPr>
            <a:r>
              <a:rPr lang="en-US" sz="2100" b="1">
                <a:highlight>
                  <a:srgbClr val="FFFF00"/>
                </a:highlight>
                <a:latin typeface="Arial"/>
                <a:ea typeface="Arial"/>
                <a:cs typeface="Arial"/>
                <a:sym typeface="Arial"/>
              </a:rPr>
              <a:t>Wilson </a:t>
            </a:r>
            <a:r>
              <a:rPr lang="en-US" sz="2100" b="1" i="1">
                <a:highlight>
                  <a:srgbClr val="FFFF00"/>
                </a:highlight>
                <a:latin typeface="Arial"/>
                <a:ea typeface="Arial"/>
                <a:cs typeface="Arial"/>
                <a:sym typeface="Arial"/>
              </a:rPr>
              <a:t>Fundations</a:t>
            </a:r>
            <a:r>
              <a:rPr lang="en-US" sz="2100" b="1">
                <a:highlight>
                  <a:srgbClr val="FFFF00"/>
                </a:highlight>
                <a:latin typeface="Arial"/>
                <a:ea typeface="Arial"/>
                <a:cs typeface="Arial"/>
                <a:sym typeface="Arial"/>
              </a:rPr>
              <a:t> (Phonics/Word Work)</a:t>
            </a:r>
            <a:endParaRPr sz="2100" b="1">
              <a:highlight>
                <a:srgbClr val="FFFF00"/>
              </a:highlight>
              <a:latin typeface="Arial"/>
              <a:ea typeface="Arial"/>
              <a:cs typeface="Arial"/>
              <a:sym typeface="Arial"/>
            </a:endParaRPr>
          </a:p>
          <a:p>
            <a:pPr marL="342900" lvl="0" indent="-342900" algn="l" rtl="0">
              <a:lnSpc>
                <a:spcPct val="120000"/>
              </a:lnSpc>
              <a:spcBef>
                <a:spcPts val="0"/>
              </a:spcBef>
              <a:spcAft>
                <a:spcPts val="0"/>
              </a:spcAft>
              <a:buClr>
                <a:schemeClr val="dk1"/>
              </a:buClr>
              <a:buSzPts val="1100"/>
              <a:buFont typeface="Arial"/>
              <a:buNone/>
            </a:pPr>
            <a:r>
              <a:rPr lang="en-US" sz="2100" b="1">
                <a:highlight>
                  <a:srgbClr val="FFFF00"/>
                </a:highlight>
                <a:latin typeface="Arial"/>
                <a:ea typeface="Arial"/>
                <a:cs typeface="Arial"/>
                <a:sym typeface="Arial"/>
              </a:rPr>
              <a:t>Flex Time (Individualized, targeted instruction)</a:t>
            </a:r>
            <a:endParaRPr sz="2100" b="1">
              <a:highlight>
                <a:srgbClr val="FFFF00"/>
              </a:highlight>
              <a:latin typeface="Arial"/>
              <a:ea typeface="Arial"/>
              <a:cs typeface="Arial"/>
              <a:sym typeface="Arial"/>
            </a:endParaRPr>
          </a:p>
          <a:p>
            <a:pPr marL="342900" lvl="0" indent="-342900" algn="l" rtl="0">
              <a:lnSpc>
                <a:spcPct val="120000"/>
              </a:lnSpc>
              <a:spcBef>
                <a:spcPts val="0"/>
              </a:spcBef>
              <a:spcAft>
                <a:spcPts val="0"/>
              </a:spcAft>
              <a:buClr>
                <a:schemeClr val="dk1"/>
              </a:buClr>
              <a:buSzPts val="1100"/>
              <a:buFont typeface="Arial"/>
              <a:buNone/>
            </a:pPr>
            <a:r>
              <a:rPr lang="en-US" sz="2100" b="1">
                <a:highlight>
                  <a:srgbClr val="FFFF00"/>
                </a:highlight>
                <a:latin typeface="Arial"/>
                <a:ea typeface="Arial"/>
                <a:cs typeface="Arial"/>
                <a:sym typeface="Arial"/>
              </a:rPr>
              <a:t>Writing (6+1 traits)</a:t>
            </a:r>
            <a:endParaRPr sz="2100" b="1">
              <a:highlight>
                <a:srgbClr val="FFFF00"/>
              </a:highlight>
              <a:latin typeface="Arial"/>
              <a:ea typeface="Arial"/>
              <a:cs typeface="Arial"/>
              <a:sym typeface="Arial"/>
            </a:endParaRPr>
          </a:p>
          <a:p>
            <a:pPr marL="342900" lvl="0" indent="-342900" algn="l" rtl="0">
              <a:lnSpc>
                <a:spcPct val="120000"/>
              </a:lnSpc>
              <a:spcBef>
                <a:spcPts val="0"/>
              </a:spcBef>
              <a:spcAft>
                <a:spcPts val="0"/>
              </a:spcAft>
              <a:buClr>
                <a:schemeClr val="dk1"/>
              </a:buClr>
              <a:buSzPts val="1100"/>
              <a:buFont typeface="Arial"/>
              <a:buNone/>
            </a:pPr>
            <a:r>
              <a:rPr lang="en-US" sz="2100">
                <a:highlight>
                  <a:srgbClr val="FFFF00"/>
                </a:highlight>
                <a:latin typeface="Arial"/>
                <a:ea typeface="Arial"/>
                <a:cs typeface="Arial"/>
                <a:sym typeface="Arial"/>
              </a:rPr>
              <a:t>Recess</a:t>
            </a:r>
            <a:endParaRPr sz="2100">
              <a:highlight>
                <a:srgbClr val="FFFF00"/>
              </a:highlight>
              <a:latin typeface="Arial"/>
              <a:ea typeface="Arial"/>
              <a:cs typeface="Arial"/>
              <a:sym typeface="Arial"/>
            </a:endParaRPr>
          </a:p>
          <a:p>
            <a:pPr marL="342900" lvl="0" indent="-342900" algn="l" rtl="0">
              <a:lnSpc>
                <a:spcPct val="120000"/>
              </a:lnSpc>
              <a:spcBef>
                <a:spcPts val="0"/>
              </a:spcBef>
              <a:spcAft>
                <a:spcPts val="0"/>
              </a:spcAft>
              <a:buClr>
                <a:schemeClr val="dk1"/>
              </a:buClr>
              <a:buSzPts val="1100"/>
              <a:buFont typeface="Arial"/>
              <a:buNone/>
            </a:pPr>
            <a:r>
              <a:rPr lang="en-US" sz="2100" b="1">
                <a:highlight>
                  <a:srgbClr val="FFFF00"/>
                </a:highlight>
                <a:latin typeface="Arial"/>
                <a:ea typeface="Arial"/>
                <a:cs typeface="Arial"/>
                <a:sym typeface="Arial"/>
              </a:rPr>
              <a:t>Balanced Literacy (Read Aloud, Guided Reading/Small Groups)</a:t>
            </a:r>
            <a:endParaRPr sz="2100" b="1">
              <a:highlight>
                <a:srgbClr val="FFFF00"/>
              </a:highlight>
              <a:latin typeface="Arial"/>
              <a:ea typeface="Arial"/>
              <a:cs typeface="Arial"/>
              <a:sym typeface="Arial"/>
            </a:endParaRPr>
          </a:p>
          <a:p>
            <a:pPr marL="342900" lvl="0" indent="-342900" algn="l" rtl="0">
              <a:lnSpc>
                <a:spcPct val="120000"/>
              </a:lnSpc>
              <a:spcBef>
                <a:spcPts val="0"/>
              </a:spcBef>
              <a:spcAft>
                <a:spcPts val="0"/>
              </a:spcAft>
              <a:buClr>
                <a:schemeClr val="dk1"/>
              </a:buClr>
              <a:buSzPts val="1100"/>
              <a:buFont typeface="Arial"/>
              <a:buNone/>
            </a:pPr>
            <a:r>
              <a:rPr lang="en-US" sz="2100">
                <a:highlight>
                  <a:srgbClr val="FF00FF"/>
                </a:highlight>
                <a:latin typeface="Arial"/>
                <a:ea typeface="Arial"/>
                <a:cs typeface="Arial"/>
                <a:sym typeface="Arial"/>
              </a:rPr>
              <a:t>Pack and snack</a:t>
            </a:r>
            <a:endParaRPr sz="2100">
              <a:highlight>
                <a:srgbClr val="FF00FF"/>
              </a:highlight>
              <a:latin typeface="Arial"/>
              <a:ea typeface="Arial"/>
              <a:cs typeface="Arial"/>
              <a:sym typeface="Arial"/>
            </a:endParaRPr>
          </a:p>
        </p:txBody>
      </p:sp>
      <p:pic>
        <p:nvPicPr>
          <p:cNvPr id="373" name="Google Shape;373;g8fdff1a702_0_6"/>
          <p:cNvPicPr preferRelativeResize="0"/>
          <p:nvPr/>
        </p:nvPicPr>
        <p:blipFill rotWithShape="1">
          <a:blip r:embed="rId3">
            <a:alphaModFix/>
          </a:blip>
          <a:srcRect/>
          <a:stretch/>
        </p:blipFill>
        <p:spPr>
          <a:xfrm>
            <a:off x="8830925" y="1049350"/>
            <a:ext cx="3133200" cy="5222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377"/>
        <p:cNvGrpSpPr/>
        <p:nvPr/>
      </p:nvGrpSpPr>
      <p:grpSpPr>
        <a:xfrm>
          <a:off x="0" y="0"/>
          <a:ext cx="0" cy="0"/>
          <a:chOff x="0" y="0"/>
          <a:chExt cx="0" cy="0"/>
        </a:xfrm>
      </p:grpSpPr>
      <p:sp>
        <p:nvSpPr>
          <p:cNvPr id="378" name="Google Shape;378;g8e48147f08_0_38"/>
          <p:cNvSpPr txBox="1">
            <a:spLocks noGrp="1"/>
          </p:cNvSpPr>
          <p:nvPr>
            <p:ph type="title"/>
          </p:nvPr>
        </p:nvSpPr>
        <p:spPr>
          <a:xfrm>
            <a:off x="0" y="366328"/>
            <a:ext cx="11834100" cy="1470900"/>
          </a:xfrm>
          <a:prstGeom prst="rect">
            <a:avLst/>
          </a:prstGeom>
          <a:noFill/>
          <a:ln>
            <a:noFill/>
          </a:ln>
        </p:spPr>
        <p:txBody>
          <a:bodyPr spcFirstLastPara="1" wrap="square" lIns="91425" tIns="45700" rIns="91425" bIns="45700" anchor="ctr" anchorCtr="0">
            <a:noAutofit/>
          </a:bodyPr>
          <a:lstStyle/>
          <a:p>
            <a:pPr marL="0" lvl="0" indent="0" algn="l" rtl="0">
              <a:lnSpc>
                <a:spcPct val="95000"/>
              </a:lnSpc>
              <a:spcBef>
                <a:spcPts val="0"/>
              </a:spcBef>
              <a:spcAft>
                <a:spcPts val="0"/>
              </a:spcAft>
              <a:buClr>
                <a:schemeClr val="lt1"/>
              </a:buClr>
              <a:buSzPts val="4320"/>
              <a:buFont typeface="Arial"/>
              <a:buNone/>
            </a:pPr>
            <a:r>
              <a:rPr lang="en-US" sz="4800">
                <a:solidFill>
                  <a:srgbClr val="FFFFFF"/>
                </a:solidFill>
                <a:latin typeface="Arial"/>
                <a:ea typeface="Arial"/>
                <a:cs typeface="Arial"/>
                <a:sym typeface="Arial"/>
              </a:rPr>
              <a:t>Classroom Information: Zoom</a:t>
            </a:r>
            <a:endParaRPr sz="4800">
              <a:solidFill>
                <a:srgbClr val="FFFFFF"/>
              </a:solidFill>
              <a:latin typeface="Arial"/>
              <a:ea typeface="Arial"/>
              <a:cs typeface="Arial"/>
              <a:sym typeface="Arial"/>
            </a:endParaRPr>
          </a:p>
        </p:txBody>
      </p:sp>
      <p:sp>
        <p:nvSpPr>
          <p:cNvPr id="379" name="Google Shape;379;g8e48147f08_0_38"/>
          <p:cNvSpPr txBox="1">
            <a:spLocks noGrp="1"/>
          </p:cNvSpPr>
          <p:nvPr>
            <p:ph type="body" idx="1"/>
          </p:nvPr>
        </p:nvSpPr>
        <p:spPr>
          <a:xfrm>
            <a:off x="498767" y="1948071"/>
            <a:ext cx="6137700" cy="5076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None/>
            </a:pPr>
            <a:r>
              <a:rPr lang="en-US" sz="3300">
                <a:latin typeface="Comic Sans MS"/>
                <a:ea typeface="Comic Sans MS"/>
                <a:cs typeface="Comic Sans MS"/>
                <a:sym typeface="Comic Sans MS"/>
              </a:rPr>
              <a:t>This is how we will hopefully meet as a class.</a:t>
            </a:r>
            <a:endParaRPr sz="3300">
              <a:latin typeface="Comic Sans MS"/>
              <a:ea typeface="Comic Sans MS"/>
              <a:cs typeface="Comic Sans MS"/>
              <a:sym typeface="Comic Sans MS"/>
            </a:endParaRPr>
          </a:p>
          <a:p>
            <a:pPr marL="0" lvl="0" indent="0" algn="l" rtl="0">
              <a:lnSpc>
                <a:spcPct val="90000"/>
              </a:lnSpc>
              <a:spcBef>
                <a:spcPts val="0"/>
              </a:spcBef>
              <a:spcAft>
                <a:spcPts val="0"/>
              </a:spcAft>
              <a:buClr>
                <a:schemeClr val="dk1"/>
              </a:buClr>
              <a:buSzPts val="1100"/>
              <a:buNone/>
            </a:pPr>
            <a:endParaRPr sz="3300">
              <a:latin typeface="Comic Sans MS"/>
              <a:ea typeface="Comic Sans MS"/>
              <a:cs typeface="Comic Sans MS"/>
              <a:sym typeface="Comic Sans MS"/>
            </a:endParaRPr>
          </a:p>
          <a:p>
            <a:pPr marL="0" lvl="0" indent="0" algn="l" rtl="0">
              <a:lnSpc>
                <a:spcPct val="90000"/>
              </a:lnSpc>
              <a:spcBef>
                <a:spcPts val="0"/>
              </a:spcBef>
              <a:spcAft>
                <a:spcPts val="0"/>
              </a:spcAft>
              <a:buClr>
                <a:schemeClr val="dk1"/>
              </a:buClr>
              <a:buSzPts val="1100"/>
              <a:buFont typeface="Arial"/>
              <a:buNone/>
            </a:pPr>
            <a:r>
              <a:rPr lang="en-US" sz="3300">
                <a:latin typeface="Arial"/>
                <a:ea typeface="Arial"/>
                <a:cs typeface="Arial"/>
                <a:sym typeface="Arial"/>
              </a:rPr>
              <a:t>Join Zoom Meeting </a:t>
            </a:r>
            <a:endParaRPr sz="3300">
              <a:latin typeface="Arial"/>
              <a:ea typeface="Arial"/>
              <a:cs typeface="Arial"/>
              <a:sym typeface="Arial"/>
            </a:endParaRPr>
          </a:p>
          <a:p>
            <a:pPr marL="0" lvl="0" indent="0" algn="l" rtl="0">
              <a:lnSpc>
                <a:spcPct val="90000"/>
              </a:lnSpc>
              <a:spcBef>
                <a:spcPts val="0"/>
              </a:spcBef>
              <a:spcAft>
                <a:spcPts val="0"/>
              </a:spcAft>
              <a:buClr>
                <a:schemeClr val="dk1"/>
              </a:buClr>
              <a:buSzPts val="1100"/>
              <a:buFont typeface="Arial"/>
              <a:buNone/>
            </a:pPr>
            <a:r>
              <a:rPr lang="en-US" sz="3300" u="sng">
                <a:solidFill>
                  <a:srgbClr val="00FF00"/>
                </a:solidFill>
                <a:latin typeface="Arial"/>
                <a:ea typeface="Arial"/>
                <a:cs typeface="Arial"/>
                <a:sym typeface="Arial"/>
                <a:hlinkClick r:id="rId3"/>
              </a:rPr>
              <a:t>https://us02web.zoom.us/j/85213612894?pwd=WTYwWXNGWlhFdk1idDV2VFZPa2U3dz09</a:t>
            </a:r>
            <a:r>
              <a:rPr lang="en-US" sz="3300">
                <a:solidFill>
                  <a:srgbClr val="00FF00"/>
                </a:solidFill>
                <a:latin typeface="Arial"/>
                <a:ea typeface="Arial"/>
                <a:cs typeface="Arial"/>
                <a:sym typeface="Arial"/>
              </a:rPr>
              <a:t> </a:t>
            </a:r>
            <a:endParaRPr sz="3300">
              <a:solidFill>
                <a:srgbClr val="00FF00"/>
              </a:solidFill>
              <a:latin typeface="Arial"/>
              <a:ea typeface="Arial"/>
              <a:cs typeface="Arial"/>
              <a:sym typeface="Arial"/>
            </a:endParaRPr>
          </a:p>
          <a:p>
            <a:pPr marL="0" lvl="0" indent="0" algn="l" rtl="0">
              <a:lnSpc>
                <a:spcPct val="90000"/>
              </a:lnSpc>
              <a:spcBef>
                <a:spcPts val="0"/>
              </a:spcBef>
              <a:spcAft>
                <a:spcPts val="0"/>
              </a:spcAft>
              <a:buClr>
                <a:schemeClr val="dk1"/>
              </a:buClr>
              <a:buSzPts val="1100"/>
              <a:buFont typeface="Arial"/>
              <a:buNone/>
            </a:pPr>
            <a:endParaRPr sz="3300">
              <a:latin typeface="Arial"/>
              <a:ea typeface="Arial"/>
              <a:cs typeface="Arial"/>
              <a:sym typeface="Arial"/>
            </a:endParaRPr>
          </a:p>
          <a:p>
            <a:pPr marL="0" lvl="0" indent="0" algn="l" rtl="0">
              <a:lnSpc>
                <a:spcPct val="90000"/>
              </a:lnSpc>
              <a:spcBef>
                <a:spcPts val="0"/>
              </a:spcBef>
              <a:spcAft>
                <a:spcPts val="0"/>
              </a:spcAft>
              <a:buClr>
                <a:schemeClr val="dk1"/>
              </a:buClr>
              <a:buSzPts val="1100"/>
              <a:buFont typeface="Arial"/>
              <a:buNone/>
            </a:pPr>
            <a:r>
              <a:rPr lang="en-US" sz="3300">
                <a:latin typeface="Arial"/>
                <a:ea typeface="Arial"/>
                <a:cs typeface="Arial"/>
                <a:sym typeface="Arial"/>
              </a:rPr>
              <a:t>Meeting ID: 852 1361 2894</a:t>
            </a:r>
            <a:endParaRPr sz="3300">
              <a:latin typeface="Arial"/>
              <a:ea typeface="Arial"/>
              <a:cs typeface="Arial"/>
              <a:sym typeface="Arial"/>
            </a:endParaRPr>
          </a:p>
          <a:p>
            <a:pPr marL="0" lvl="0" indent="0" algn="l" rtl="0">
              <a:lnSpc>
                <a:spcPct val="90000"/>
              </a:lnSpc>
              <a:spcBef>
                <a:spcPts val="0"/>
              </a:spcBef>
              <a:spcAft>
                <a:spcPts val="0"/>
              </a:spcAft>
              <a:buClr>
                <a:schemeClr val="dk1"/>
              </a:buClr>
              <a:buSzPts val="1100"/>
              <a:buFont typeface="Arial"/>
              <a:buNone/>
            </a:pPr>
            <a:r>
              <a:rPr lang="en-US" sz="3300">
                <a:latin typeface="Arial"/>
                <a:ea typeface="Arial"/>
                <a:cs typeface="Arial"/>
                <a:sym typeface="Arial"/>
              </a:rPr>
              <a:t>Passcode: Bears20</a:t>
            </a:r>
            <a:endParaRPr sz="3300">
              <a:latin typeface="Arial"/>
              <a:ea typeface="Arial"/>
              <a:cs typeface="Arial"/>
              <a:sym typeface="Arial"/>
            </a:endParaRPr>
          </a:p>
          <a:p>
            <a:pPr marL="0" lvl="0" indent="0" algn="l" rtl="0">
              <a:lnSpc>
                <a:spcPct val="90000"/>
              </a:lnSpc>
              <a:spcBef>
                <a:spcPts val="0"/>
              </a:spcBef>
              <a:spcAft>
                <a:spcPts val="0"/>
              </a:spcAft>
              <a:buClr>
                <a:schemeClr val="dk1"/>
              </a:buClr>
              <a:buSzPts val="2960"/>
              <a:buNone/>
            </a:pPr>
            <a:endParaRPr sz="3700">
              <a:latin typeface="Arial"/>
              <a:ea typeface="Arial"/>
              <a:cs typeface="Arial"/>
              <a:sym typeface="Arial"/>
            </a:endParaRPr>
          </a:p>
          <a:p>
            <a:pPr marL="0" lvl="0" indent="0" algn="ctr" rtl="0">
              <a:lnSpc>
                <a:spcPct val="90000"/>
              </a:lnSpc>
              <a:spcBef>
                <a:spcPts val="0"/>
              </a:spcBef>
              <a:spcAft>
                <a:spcPts val="0"/>
              </a:spcAft>
              <a:buClr>
                <a:schemeClr val="dk1"/>
              </a:buClr>
              <a:buSzPts val="2960"/>
              <a:buNone/>
            </a:pPr>
            <a:endParaRPr sz="3700">
              <a:latin typeface="Arial"/>
              <a:ea typeface="Arial"/>
              <a:cs typeface="Arial"/>
              <a:sym typeface="Arial"/>
            </a:endParaRPr>
          </a:p>
          <a:p>
            <a:pPr marL="0" lvl="0" indent="0" algn="ctr" rtl="0">
              <a:lnSpc>
                <a:spcPct val="90000"/>
              </a:lnSpc>
              <a:spcBef>
                <a:spcPts val="0"/>
              </a:spcBef>
              <a:spcAft>
                <a:spcPts val="0"/>
              </a:spcAft>
              <a:buClr>
                <a:schemeClr val="dk1"/>
              </a:buClr>
              <a:buSzPts val="2960"/>
              <a:buNone/>
            </a:pPr>
            <a:endParaRPr sz="3700">
              <a:latin typeface="Arial"/>
              <a:ea typeface="Arial"/>
              <a:cs typeface="Arial"/>
              <a:sym typeface="Arial"/>
            </a:endParaRPr>
          </a:p>
          <a:p>
            <a:pPr marL="0" lvl="0" indent="0" algn="ctr" rtl="0">
              <a:lnSpc>
                <a:spcPct val="90000"/>
              </a:lnSpc>
              <a:spcBef>
                <a:spcPts val="0"/>
              </a:spcBef>
              <a:spcAft>
                <a:spcPts val="0"/>
              </a:spcAft>
              <a:buClr>
                <a:schemeClr val="dk1"/>
              </a:buClr>
              <a:buSzPts val="2960"/>
              <a:buNone/>
            </a:pPr>
            <a:endParaRPr sz="3700">
              <a:latin typeface="Arial"/>
              <a:ea typeface="Arial"/>
              <a:cs typeface="Arial"/>
              <a:sym typeface="Arial"/>
            </a:endParaRPr>
          </a:p>
          <a:p>
            <a:pPr marL="0" lvl="0" indent="0" algn="ctr" rtl="0">
              <a:lnSpc>
                <a:spcPct val="90000"/>
              </a:lnSpc>
              <a:spcBef>
                <a:spcPts val="0"/>
              </a:spcBef>
              <a:spcAft>
                <a:spcPts val="0"/>
              </a:spcAft>
              <a:buClr>
                <a:schemeClr val="dk1"/>
              </a:buClr>
              <a:buSzPts val="2960"/>
              <a:buNone/>
            </a:pPr>
            <a:endParaRPr sz="3700">
              <a:latin typeface="Arial"/>
              <a:ea typeface="Arial"/>
              <a:cs typeface="Arial"/>
              <a:sym typeface="Arial"/>
            </a:endParaRPr>
          </a:p>
          <a:p>
            <a:pPr marL="0" lvl="0" indent="0" algn="ctr" rtl="0">
              <a:lnSpc>
                <a:spcPct val="90000"/>
              </a:lnSpc>
              <a:spcBef>
                <a:spcPts val="0"/>
              </a:spcBef>
              <a:spcAft>
                <a:spcPts val="0"/>
              </a:spcAft>
              <a:buClr>
                <a:schemeClr val="dk1"/>
              </a:buClr>
              <a:buSzPts val="2960"/>
              <a:buNone/>
            </a:pPr>
            <a:endParaRPr sz="3700">
              <a:latin typeface="Arial"/>
              <a:ea typeface="Arial"/>
              <a:cs typeface="Arial"/>
              <a:sym typeface="Arial"/>
            </a:endParaRPr>
          </a:p>
        </p:txBody>
      </p:sp>
      <p:pic>
        <p:nvPicPr>
          <p:cNvPr id="380" name="Google Shape;380;g8e48147f08_0_38"/>
          <p:cNvPicPr preferRelativeResize="0"/>
          <p:nvPr/>
        </p:nvPicPr>
        <p:blipFill rotWithShape="1">
          <a:blip r:embed="rId4">
            <a:alphaModFix/>
          </a:blip>
          <a:srcRect/>
          <a:stretch/>
        </p:blipFill>
        <p:spPr>
          <a:xfrm>
            <a:off x="7331397" y="2509950"/>
            <a:ext cx="4283074" cy="36027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384"/>
        <p:cNvGrpSpPr/>
        <p:nvPr/>
      </p:nvGrpSpPr>
      <p:grpSpPr>
        <a:xfrm>
          <a:off x="0" y="0"/>
          <a:ext cx="0" cy="0"/>
          <a:chOff x="0" y="0"/>
          <a:chExt cx="0" cy="0"/>
        </a:xfrm>
      </p:grpSpPr>
      <p:sp>
        <p:nvSpPr>
          <p:cNvPr id="385" name="Google Shape;385;g8e4737ec8d_1_0"/>
          <p:cNvSpPr txBox="1">
            <a:spLocks noGrp="1"/>
          </p:cNvSpPr>
          <p:nvPr>
            <p:ph type="title"/>
          </p:nvPr>
        </p:nvSpPr>
        <p:spPr>
          <a:xfrm>
            <a:off x="0" y="366328"/>
            <a:ext cx="11834100" cy="1470900"/>
          </a:xfrm>
          <a:prstGeom prst="rect">
            <a:avLst/>
          </a:prstGeom>
          <a:noFill/>
          <a:ln>
            <a:noFill/>
          </a:ln>
        </p:spPr>
        <p:txBody>
          <a:bodyPr spcFirstLastPara="1" wrap="square" lIns="91425" tIns="45700" rIns="91425" bIns="45700" anchor="ctr" anchorCtr="0">
            <a:noAutofit/>
          </a:bodyPr>
          <a:lstStyle/>
          <a:p>
            <a:pPr marL="0" lvl="0" indent="0" algn="l" rtl="0">
              <a:lnSpc>
                <a:spcPct val="95000"/>
              </a:lnSpc>
              <a:spcBef>
                <a:spcPts val="0"/>
              </a:spcBef>
              <a:spcAft>
                <a:spcPts val="0"/>
              </a:spcAft>
              <a:buClr>
                <a:schemeClr val="lt1"/>
              </a:buClr>
              <a:buSzPts val="4320"/>
              <a:buFont typeface="Arial"/>
              <a:buNone/>
            </a:pPr>
            <a:r>
              <a:rPr lang="en-US" sz="4800">
                <a:solidFill>
                  <a:srgbClr val="FFFFFF"/>
                </a:solidFill>
                <a:latin typeface="Arial"/>
                <a:ea typeface="Arial"/>
                <a:cs typeface="Arial"/>
                <a:sym typeface="Arial"/>
              </a:rPr>
              <a:t>   Virtual Learning Expectations</a:t>
            </a:r>
            <a:endParaRPr sz="4800">
              <a:solidFill>
                <a:srgbClr val="FFFFFF"/>
              </a:solidFill>
              <a:latin typeface="Arial"/>
              <a:ea typeface="Arial"/>
              <a:cs typeface="Arial"/>
              <a:sym typeface="Arial"/>
            </a:endParaRPr>
          </a:p>
        </p:txBody>
      </p:sp>
      <p:pic>
        <p:nvPicPr>
          <p:cNvPr id="386" name="Google Shape;386;g8e4737ec8d_1_0"/>
          <p:cNvPicPr preferRelativeResize="0"/>
          <p:nvPr/>
        </p:nvPicPr>
        <p:blipFill rotWithShape="1">
          <a:blip r:embed="rId3">
            <a:alphaModFix/>
          </a:blip>
          <a:srcRect/>
          <a:stretch/>
        </p:blipFill>
        <p:spPr>
          <a:xfrm>
            <a:off x="1499025" y="1526525"/>
            <a:ext cx="8995930" cy="5331475"/>
          </a:xfrm>
          <a:prstGeom prst="rect">
            <a:avLst/>
          </a:prstGeom>
          <a:noFill/>
          <a:ln>
            <a:noFill/>
          </a:ln>
        </p:spPr>
      </p:pic>
      <p:pic>
        <p:nvPicPr>
          <p:cNvPr id="387" name="Google Shape;387;g8e4737ec8d_1_0"/>
          <p:cNvPicPr preferRelativeResize="0"/>
          <p:nvPr/>
        </p:nvPicPr>
        <p:blipFill rotWithShape="1">
          <a:blip r:embed="rId4">
            <a:alphaModFix/>
          </a:blip>
          <a:srcRect/>
          <a:stretch/>
        </p:blipFill>
        <p:spPr>
          <a:xfrm>
            <a:off x="10192276" y="1081973"/>
            <a:ext cx="1205926" cy="872651"/>
          </a:xfrm>
          <a:prstGeom prst="rect">
            <a:avLst/>
          </a:prstGeom>
          <a:noFill/>
          <a:ln>
            <a:noFill/>
          </a:ln>
        </p:spPr>
      </p:pic>
      <p:pic>
        <p:nvPicPr>
          <p:cNvPr id="388" name="Google Shape;388;g8e4737ec8d_1_0"/>
          <p:cNvPicPr preferRelativeResize="0"/>
          <p:nvPr/>
        </p:nvPicPr>
        <p:blipFill rotWithShape="1">
          <a:blip r:embed="rId5">
            <a:alphaModFix/>
          </a:blip>
          <a:srcRect/>
          <a:stretch/>
        </p:blipFill>
        <p:spPr>
          <a:xfrm>
            <a:off x="9560025" y="115825"/>
            <a:ext cx="2470425" cy="280495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1203</Words>
  <Application>Microsoft Office PowerPoint</Application>
  <PresentationFormat>Widescreen</PresentationFormat>
  <Paragraphs>120</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Comic Sans MS</vt:lpstr>
      <vt:lpstr>Lora</vt:lpstr>
      <vt:lpstr>Roboto</vt:lpstr>
      <vt:lpstr>Office Theme</vt:lpstr>
      <vt:lpstr>Welcome to Mrs. Cheney and Ms. Norwood’s Classroom. </vt:lpstr>
      <vt:lpstr>Getting to Know Mrs. Cheney</vt:lpstr>
      <vt:lpstr>Mrs. Cheney Likes:</vt:lpstr>
      <vt:lpstr>Getting to Know Ms. Norwood</vt:lpstr>
      <vt:lpstr>Ms. Norwood Likes:</vt:lpstr>
      <vt:lpstr>Classroom Information: itslearning LMS</vt:lpstr>
      <vt:lpstr> A Typical Day in the Classroom</vt:lpstr>
      <vt:lpstr>Classroom Information: Zoom</vt:lpstr>
      <vt:lpstr>   Virtual Learning Expectations</vt:lpstr>
      <vt:lpstr>Classroom Information: Skills to work on</vt:lpstr>
      <vt:lpstr>Classroom Information: Skills to work on</vt:lpstr>
      <vt:lpstr>Classroom Information: Skills to work on</vt:lpstr>
      <vt:lpstr>Classroom Information: Skills to work on</vt:lpstr>
      <vt:lpstr>Classroom Information: Supply List</vt:lpstr>
      <vt:lpstr>Classroom Information: Dress Code</vt:lpstr>
      <vt:lpstr>Student Information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Regan Cokain</dc:creator>
  <cp:lastModifiedBy>Regan Cokain</cp:lastModifiedBy>
  <cp:revision>2</cp:revision>
  <dcterms:created xsi:type="dcterms:W3CDTF">2020-08-11T22:35:44Z</dcterms:created>
  <dcterms:modified xsi:type="dcterms:W3CDTF">2020-08-11T22:46:33Z</dcterms:modified>
</cp:coreProperties>
</file>