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embeddedFontLst>
    <p:embeddedFont>
      <p:font typeface="Alfa Slab One" panose="020B0604020202020204" charset="0"/>
      <p:regular r:id="rId18"/>
    </p:embeddedFont>
    <p:embeddedFont>
      <p:font typeface="Calibri" panose="020F0502020204030204" pitchFamily="34" charset="0"/>
      <p:regular r:id="rId19"/>
      <p:bold r:id="rId20"/>
      <p:italic r:id="rId21"/>
      <p:boldItalic r:id="rId22"/>
    </p:embeddedFont>
    <p:embeddedFont>
      <p:font typeface="Impact" panose="020B0806030902050204" pitchFamily="34" charset="0"/>
      <p:regular r:id="rId23"/>
    </p:embeddedFont>
    <p:embeddedFont>
      <p:font typeface="Proxima Nova"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ikV9wk0zHsmOfTHI+j1myIM/Nr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E27578-F331-4AC4-AB72-5EB1921715D8}">
  <a:tblStyle styleId="{9BE27578-F331-4AC4-AB72-5EB1921715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68"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6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6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fdff1a702_0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8fdff1a702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fa22be610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fa22be610_0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8fa22be610_0_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fa22be610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fa22be610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8fa22be610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fa22be610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8fa22be610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8fa22be610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fc53ebe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fc53ebe3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8fc53ebe3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fa22be610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fa22be610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8fa22be610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fa609751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8fa609751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fa6097510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8fa6097510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e4737ec8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8e4737ec8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fc3e45a7a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8fc3e45a7a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fc3e45a7a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8fc3e45a7a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fc3e45a7a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8fc3e45a7a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fc3e45a7a_0_122:notes"/>
          <p:cNvSpPr>
            <a:spLocks noGrp="1" noRot="1" noChangeAspect="1"/>
          </p:cNvSpPr>
          <p:nvPr>
            <p:ph type="sldImg" idx="2"/>
          </p:nvPr>
        </p:nvSpPr>
        <p:spPr>
          <a:xfrm>
            <a:off x="398921" y="686112"/>
            <a:ext cx="6060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fc3e45a7a_0_122:notes"/>
          <p:cNvSpPr txBox="1">
            <a:spLocks noGrp="1"/>
          </p:cNvSpPr>
          <p:nvPr>
            <p:ph type="body" idx="1"/>
          </p:nvPr>
        </p:nvSpPr>
        <p:spPr>
          <a:xfrm>
            <a:off x="685180" y="4342776"/>
            <a:ext cx="5487900" cy="41151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17" name="Google Shape;217;g8fc3e45a7a_0_122:notes"/>
          <p:cNvSpPr txBox="1">
            <a:spLocks noGrp="1"/>
          </p:cNvSpPr>
          <p:nvPr>
            <p:ph type="sldNum" idx="12"/>
          </p:nvPr>
        </p:nvSpPr>
        <p:spPr>
          <a:xfrm>
            <a:off x="3884753" y="8685553"/>
            <a:ext cx="2971800" cy="456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fc3e45a7a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8fc3e45a7a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3"/>
          <p:cNvSpPr/>
          <p:nvPr/>
        </p:nvSpPr>
        <p:spPr>
          <a:xfrm>
            <a:off x="2832533" y="1371600"/>
            <a:ext cx="9359467" cy="297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13"/>
          <p:cNvSpPr/>
          <p:nvPr/>
        </p:nvSpPr>
        <p:spPr>
          <a:xfrm>
            <a:off x="2832533" y="4462272"/>
            <a:ext cx="9359467" cy="10332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3"/>
          <p:cNvSpPr txBox="1">
            <a:spLocks noGrp="1"/>
          </p:cNvSpPr>
          <p:nvPr>
            <p:ph type="ctrTitle"/>
          </p:nvPr>
        </p:nvSpPr>
        <p:spPr>
          <a:xfrm>
            <a:off x="3175199" y="1943842"/>
            <a:ext cx="8500062"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3175199" y="4538659"/>
            <a:ext cx="8500062" cy="86532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300"/>
              </a:spcBef>
              <a:spcAft>
                <a:spcPts val="0"/>
              </a:spcAft>
              <a:buClr>
                <a:schemeClr val="dk1"/>
              </a:buClr>
              <a:buSzPts val="2000"/>
              <a:buNone/>
              <a:defRPr sz="2000"/>
            </a:lvl2pPr>
            <a:lvl3pPr lvl="2" algn="ctr">
              <a:lnSpc>
                <a:spcPct val="100000"/>
              </a:lnSpc>
              <a:spcBef>
                <a:spcPts val="30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100000"/>
              </a:lnSpc>
              <a:spcBef>
                <a:spcPts val="0"/>
              </a:spcBef>
              <a:spcAft>
                <a:spcPts val="0"/>
              </a:spcAft>
              <a:buClr>
                <a:schemeClr val="dk1"/>
              </a:buClr>
              <a:buSzPts val="1600"/>
              <a:buNone/>
              <a:defRPr sz="1600"/>
            </a:lvl6pPr>
            <a:lvl7pPr lvl="6" algn="ctr">
              <a:lnSpc>
                <a:spcPct val="100000"/>
              </a:lnSpc>
              <a:spcBef>
                <a:spcPts val="0"/>
              </a:spcBef>
              <a:spcAft>
                <a:spcPts val="0"/>
              </a:spcAft>
              <a:buClr>
                <a:schemeClr val="dk1"/>
              </a:buClr>
              <a:buSzPts val="1600"/>
              <a:buNone/>
              <a:defRPr sz="1600"/>
            </a:lvl7pPr>
            <a:lvl8pPr lvl="7" algn="ctr">
              <a:lnSpc>
                <a:spcPct val="100000"/>
              </a:lnSpc>
              <a:spcBef>
                <a:spcPts val="0"/>
              </a:spcBef>
              <a:spcAft>
                <a:spcPts val="0"/>
              </a:spcAft>
              <a:buClr>
                <a:schemeClr val="dk1"/>
              </a:buClr>
              <a:buSzPts val="1600"/>
              <a:buNone/>
              <a:defRPr sz="1600"/>
            </a:lvl8pPr>
            <a:lvl9pPr lvl="8" algn="ctr">
              <a:lnSpc>
                <a:spcPct val="100000"/>
              </a:lnSpc>
              <a:spcBef>
                <a:spcPts val="0"/>
              </a:spcBef>
              <a:spcAft>
                <a:spcPts val="0"/>
              </a:spcAft>
              <a:buClr>
                <a:schemeClr val="dk1"/>
              </a:buClr>
              <a:buSzPts val="1600"/>
              <a:buNone/>
              <a:defRPr sz="1600"/>
            </a:lvl9pPr>
          </a:lstStyle>
          <a:p>
            <a:endParaRPr/>
          </a:p>
        </p:txBody>
      </p:sp>
      <p:sp>
        <p:nvSpPr>
          <p:cNvPr id="22" name="Google Shape;22;p13"/>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_TITLE_AND_VERTICAL_TEXT" type="vertTitleAndTx">
  <p:cSld name="VERTICAL_TITLE_AND_VERTICAL_TEXT">
    <p:spTree>
      <p:nvGrpSpPr>
        <p:cNvPr id="1" name="Shape 84"/>
        <p:cNvGrpSpPr/>
        <p:nvPr/>
      </p:nvGrpSpPr>
      <p:grpSpPr>
        <a:xfrm>
          <a:off x="0" y="0"/>
          <a:ext cx="0" cy="0"/>
          <a:chOff x="0" y="0"/>
          <a:chExt cx="0" cy="0"/>
        </a:xfrm>
      </p:grpSpPr>
      <p:sp>
        <p:nvSpPr>
          <p:cNvPr id="85" name="Google Shape;85;p23"/>
          <p:cNvSpPr/>
          <p:nvPr/>
        </p:nvSpPr>
        <p:spPr>
          <a:xfrm rot="5400000">
            <a:off x="8267671" y="3370131"/>
            <a:ext cx="6858000" cy="1188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23"/>
          <p:cNvPicPr preferRelativeResize="0"/>
          <p:nvPr/>
        </p:nvPicPr>
        <p:blipFill rotWithShape="1">
          <a:blip r:embed="rId2">
            <a:alphaModFix/>
          </a:blip>
          <a:srcRect/>
          <a:stretch/>
        </p:blipFill>
        <p:spPr>
          <a:xfrm rot="5400000">
            <a:off x="7523375" y="2743540"/>
            <a:ext cx="6857433" cy="1371487"/>
          </a:xfrm>
          <a:prstGeom prst="rect">
            <a:avLst/>
          </a:prstGeom>
          <a:noFill/>
          <a:ln>
            <a:noFill/>
          </a:ln>
        </p:spPr>
      </p:pic>
      <p:sp>
        <p:nvSpPr>
          <p:cNvPr id="87" name="Google Shape;87;p23"/>
          <p:cNvSpPr txBox="1">
            <a:spLocks noGrp="1"/>
          </p:cNvSpPr>
          <p:nvPr>
            <p:ph type="title"/>
          </p:nvPr>
        </p:nvSpPr>
        <p:spPr>
          <a:xfrm rot="5400000">
            <a:off x="8094434" y="2634163"/>
            <a:ext cx="5714714" cy="1370886"/>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3"/>
          <p:cNvSpPr txBox="1">
            <a:spLocks noGrp="1"/>
          </p:cNvSpPr>
          <p:nvPr>
            <p:ph type="body" idx="1"/>
          </p:nvPr>
        </p:nvSpPr>
        <p:spPr>
          <a:xfrm rot="5400000">
            <a:off x="2367386" y="-1526938"/>
            <a:ext cx="5714714" cy="96930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89" name="Google Shape;89;p23"/>
          <p:cNvSpPr txBox="1">
            <a:spLocks noGrp="1"/>
          </p:cNvSpPr>
          <p:nvPr>
            <p:ph type="dt" idx="10"/>
          </p:nvPr>
        </p:nvSpPr>
        <p:spPr>
          <a:xfrm>
            <a:off x="378199"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3"/>
          <p:cNvSpPr txBox="1">
            <a:spLocks noGrp="1"/>
          </p:cNvSpPr>
          <p:nvPr>
            <p:ph type="ftr" idx="11"/>
          </p:nvPr>
        </p:nvSpPr>
        <p:spPr>
          <a:xfrm>
            <a:off x="2382374"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3"/>
          <p:cNvSpPr txBox="1">
            <a:spLocks noGrp="1"/>
          </p:cNvSpPr>
          <p:nvPr>
            <p:ph type="sldNum" idx="12"/>
          </p:nvPr>
        </p:nvSpPr>
        <p:spPr>
          <a:xfrm>
            <a:off x="8102389"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1280160" y="2190749"/>
            <a:ext cx="9628632" cy="398621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32" name="Google Shape;32;p14"/>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4"/>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6"/>
          <p:cNvSpPr/>
          <p:nvPr/>
        </p:nvSpPr>
        <p:spPr>
          <a:xfrm>
            <a:off x="3502152" y="-20637"/>
            <a:ext cx="7315200" cy="434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6"/>
          <p:cNvSpPr/>
          <p:nvPr/>
        </p:nvSpPr>
        <p:spPr>
          <a:xfrm>
            <a:off x="3502152" y="4462272"/>
            <a:ext cx="7315200" cy="17190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16"/>
          <p:cNvSpPr txBox="1">
            <a:spLocks noGrp="1"/>
          </p:cNvSpPr>
          <p:nvPr>
            <p:ph type="title"/>
          </p:nvPr>
        </p:nvSpPr>
        <p:spPr>
          <a:xfrm>
            <a:off x="3838015" y="658346"/>
            <a:ext cx="6597464" cy="36644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000"/>
              <a:buFont typeface="Calibri"/>
              <a:buNone/>
              <a:defRPr sz="5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3838014" y="4589463"/>
            <a:ext cx="659746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300"/>
              </a:spcBef>
              <a:spcAft>
                <a:spcPts val="0"/>
              </a:spcAft>
              <a:buClr>
                <a:srgbClr val="888888"/>
              </a:buClr>
              <a:buSzPts val="2000"/>
              <a:buNone/>
              <a:defRPr sz="2000">
                <a:solidFill>
                  <a:srgbClr val="888888"/>
                </a:solidFill>
              </a:defRPr>
            </a:lvl2pPr>
            <a:lvl3pPr marL="1371600" lvl="2" indent="-228600" algn="l">
              <a:lnSpc>
                <a:spcPct val="100000"/>
              </a:lnSpc>
              <a:spcBef>
                <a:spcPts val="300"/>
              </a:spcBef>
              <a:spcAft>
                <a:spcPts val="0"/>
              </a:spcAft>
              <a:buClr>
                <a:srgbClr val="888888"/>
              </a:buClr>
              <a:buSzPts val="1800"/>
              <a:buNone/>
              <a:defRPr sz="1800">
                <a:solidFill>
                  <a:srgbClr val="888888"/>
                </a:solidFill>
              </a:defRPr>
            </a:lvl3pPr>
            <a:lvl4pPr marL="1828800" lvl="3" indent="-228600" algn="l">
              <a:lnSpc>
                <a:spcPct val="100000"/>
              </a:lnSpc>
              <a:spcBef>
                <a:spcPts val="0"/>
              </a:spcBef>
              <a:spcAft>
                <a:spcPts val="0"/>
              </a:spcAft>
              <a:buClr>
                <a:srgbClr val="888888"/>
              </a:buClr>
              <a:buSzPts val="1600"/>
              <a:buNone/>
              <a:defRPr sz="1600">
                <a:solidFill>
                  <a:srgbClr val="888888"/>
                </a:solidFill>
              </a:defRPr>
            </a:lvl4pPr>
            <a:lvl5pPr marL="2286000" lvl="4" indent="-228600" algn="l">
              <a:lnSpc>
                <a:spcPct val="100000"/>
              </a:lnSpc>
              <a:spcBef>
                <a:spcPts val="0"/>
              </a:spcBef>
              <a:spcAft>
                <a:spcPts val="0"/>
              </a:spcAft>
              <a:buClr>
                <a:srgbClr val="888888"/>
              </a:buClr>
              <a:buSzPts val="1600"/>
              <a:buNone/>
              <a:defRPr sz="1600">
                <a:solidFill>
                  <a:srgbClr val="888888"/>
                </a:solidFill>
              </a:defRPr>
            </a:lvl5pPr>
            <a:lvl6pPr marL="2743200" lvl="5" indent="-228600" algn="l">
              <a:lnSpc>
                <a:spcPct val="100000"/>
              </a:lnSpc>
              <a:spcBef>
                <a:spcPts val="0"/>
              </a:spcBef>
              <a:spcAft>
                <a:spcPts val="0"/>
              </a:spcAft>
              <a:buClr>
                <a:srgbClr val="888888"/>
              </a:buClr>
              <a:buSzPts val="1600"/>
              <a:buNone/>
              <a:defRPr sz="1600">
                <a:solidFill>
                  <a:srgbClr val="888888"/>
                </a:solidFill>
              </a:defRPr>
            </a:lvl6pPr>
            <a:lvl7pPr marL="3200400" lvl="6" indent="-228600" algn="l">
              <a:lnSpc>
                <a:spcPct val="100000"/>
              </a:lnSpc>
              <a:spcBef>
                <a:spcPts val="0"/>
              </a:spcBef>
              <a:spcAft>
                <a:spcPts val="0"/>
              </a:spcAft>
              <a:buClr>
                <a:srgbClr val="888888"/>
              </a:buClr>
              <a:buSzPts val="1600"/>
              <a:buNone/>
              <a:defRPr sz="1600">
                <a:solidFill>
                  <a:srgbClr val="888888"/>
                </a:solidFill>
              </a:defRPr>
            </a:lvl7pPr>
            <a:lvl8pPr marL="3657600" lvl="7" indent="-228600" algn="l">
              <a:lnSpc>
                <a:spcPct val="100000"/>
              </a:lnSpc>
              <a:spcBef>
                <a:spcPts val="0"/>
              </a:spcBef>
              <a:spcAft>
                <a:spcPts val="0"/>
              </a:spcAft>
              <a:buClr>
                <a:srgbClr val="888888"/>
              </a:buClr>
              <a:buSzPts val="1600"/>
              <a:buNone/>
              <a:defRPr sz="1600">
                <a:solidFill>
                  <a:srgbClr val="888888"/>
                </a:solidFill>
              </a:defRPr>
            </a:lvl8pPr>
            <a:lvl9pPr marL="4114800" lvl="8" indent="-228600" algn="l">
              <a:lnSpc>
                <a:spcPct val="100000"/>
              </a:lnSpc>
              <a:spcBef>
                <a:spcPts val="0"/>
              </a:spcBef>
              <a:spcAft>
                <a:spcPts val="0"/>
              </a:spcAft>
              <a:buClr>
                <a:srgbClr val="888888"/>
              </a:buClr>
              <a:buSzPts val="1600"/>
              <a:buNone/>
              <a:defRPr sz="1600">
                <a:solidFill>
                  <a:srgbClr val="888888"/>
                </a:solidFill>
              </a:defRPr>
            </a:lvl9pPr>
          </a:lstStyle>
          <a:p>
            <a:endParaRPr/>
          </a:p>
        </p:txBody>
      </p:sp>
      <p:sp>
        <p:nvSpPr>
          <p:cNvPr id="40" name="Google Shape;40;p16"/>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7"/>
          <p:cNvSpPr txBox="1">
            <a:spLocks noGrp="1"/>
          </p:cNvSpPr>
          <p:nvPr>
            <p:ph type="body" idx="1"/>
          </p:nvPr>
        </p:nvSpPr>
        <p:spPr>
          <a:xfrm>
            <a:off x="1280160" y="2194560"/>
            <a:ext cx="4489704" cy="39867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46" name="Google Shape;46;p17"/>
          <p:cNvSpPr txBox="1">
            <a:spLocks noGrp="1"/>
          </p:cNvSpPr>
          <p:nvPr>
            <p:ph type="body" idx="2"/>
          </p:nvPr>
        </p:nvSpPr>
        <p:spPr>
          <a:xfrm>
            <a:off x="6415368" y="2194560"/>
            <a:ext cx="4493424" cy="39867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47" name="Google Shape;47;p17"/>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body" idx="1"/>
          </p:nvPr>
        </p:nvSpPr>
        <p:spPr>
          <a:xfrm>
            <a:off x="1280160" y="1828456"/>
            <a:ext cx="4489704" cy="83069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500"/>
              </a:spcBef>
              <a:spcAft>
                <a:spcPts val="0"/>
              </a:spcAft>
              <a:buClr>
                <a:schemeClr val="dk1"/>
              </a:buClr>
              <a:buSzPts val="2400"/>
              <a:buNone/>
              <a:defRPr sz="2400" b="1"/>
            </a:lvl1pPr>
            <a:lvl2pPr marL="914400" lvl="1" indent="-228600" algn="l">
              <a:lnSpc>
                <a:spcPct val="100000"/>
              </a:lnSpc>
              <a:spcBef>
                <a:spcPts val="300"/>
              </a:spcBef>
              <a:spcAft>
                <a:spcPts val="0"/>
              </a:spcAft>
              <a:buClr>
                <a:schemeClr val="dk1"/>
              </a:buClr>
              <a:buSzPts val="2000"/>
              <a:buNone/>
              <a:defRPr sz="2000" b="1"/>
            </a:lvl2pPr>
            <a:lvl3pPr marL="1371600" lvl="2" indent="-228600" algn="l">
              <a:lnSpc>
                <a:spcPct val="100000"/>
              </a:lnSpc>
              <a:spcBef>
                <a:spcPts val="300"/>
              </a:spcBef>
              <a:spcAft>
                <a:spcPts val="0"/>
              </a:spcAft>
              <a:buClr>
                <a:schemeClr val="dk1"/>
              </a:buClr>
              <a:buSzPts val="1800"/>
              <a:buNone/>
              <a:defRPr sz="1800" b="1"/>
            </a:lvl3pPr>
            <a:lvl4pPr marL="1828800" lvl="3" indent="-228600" algn="l">
              <a:lnSpc>
                <a:spcPct val="100000"/>
              </a:lnSpc>
              <a:spcBef>
                <a:spcPts val="0"/>
              </a:spcBef>
              <a:spcAft>
                <a:spcPts val="0"/>
              </a:spcAft>
              <a:buClr>
                <a:schemeClr val="dk1"/>
              </a:buClr>
              <a:buSzPts val="1600"/>
              <a:buNone/>
              <a:defRPr sz="1600" b="1"/>
            </a:lvl4pPr>
            <a:lvl5pPr marL="2286000" lvl="4" indent="-228600" algn="l">
              <a:lnSpc>
                <a:spcPct val="100000"/>
              </a:lnSpc>
              <a:spcBef>
                <a:spcPts val="0"/>
              </a:spcBef>
              <a:spcAft>
                <a:spcPts val="0"/>
              </a:spcAft>
              <a:buClr>
                <a:schemeClr val="dk1"/>
              </a:buClr>
              <a:buSzPts val="1600"/>
              <a:buNone/>
              <a:defRPr sz="1600" b="1"/>
            </a:lvl5pPr>
            <a:lvl6pPr marL="2743200" lvl="5" indent="-228600" algn="l">
              <a:lnSpc>
                <a:spcPct val="100000"/>
              </a:lnSpc>
              <a:spcBef>
                <a:spcPts val="0"/>
              </a:spcBef>
              <a:spcAft>
                <a:spcPts val="0"/>
              </a:spcAft>
              <a:buClr>
                <a:schemeClr val="dk1"/>
              </a:buClr>
              <a:buSzPts val="1600"/>
              <a:buNone/>
              <a:defRPr sz="1600" b="1"/>
            </a:lvl6pPr>
            <a:lvl7pPr marL="3200400" lvl="6" indent="-228600" algn="l">
              <a:lnSpc>
                <a:spcPct val="100000"/>
              </a:lnSpc>
              <a:spcBef>
                <a:spcPts val="0"/>
              </a:spcBef>
              <a:spcAft>
                <a:spcPts val="0"/>
              </a:spcAft>
              <a:buClr>
                <a:schemeClr val="dk1"/>
              </a:buClr>
              <a:buSzPts val="1600"/>
              <a:buNone/>
              <a:defRPr sz="1600" b="1"/>
            </a:lvl7pPr>
            <a:lvl8pPr marL="3657600" lvl="7" indent="-228600" algn="l">
              <a:lnSpc>
                <a:spcPct val="100000"/>
              </a:lnSpc>
              <a:spcBef>
                <a:spcPts val="0"/>
              </a:spcBef>
              <a:spcAft>
                <a:spcPts val="0"/>
              </a:spcAft>
              <a:buClr>
                <a:schemeClr val="dk1"/>
              </a:buClr>
              <a:buSzPts val="1600"/>
              <a:buNone/>
              <a:defRPr sz="1600" b="1"/>
            </a:lvl8pPr>
            <a:lvl9pPr marL="4114800" lvl="8" indent="-228600" algn="l">
              <a:lnSpc>
                <a:spcPct val="100000"/>
              </a:lnSpc>
              <a:spcBef>
                <a:spcPts val="0"/>
              </a:spcBef>
              <a:spcAft>
                <a:spcPts val="0"/>
              </a:spcAft>
              <a:buClr>
                <a:schemeClr val="dk1"/>
              </a:buClr>
              <a:buSzPts val="1600"/>
              <a:buNone/>
              <a:defRPr sz="1600" b="1"/>
            </a:lvl9pPr>
          </a:lstStyle>
          <a:p>
            <a:endParaRPr/>
          </a:p>
        </p:txBody>
      </p:sp>
      <p:sp>
        <p:nvSpPr>
          <p:cNvPr id="53" name="Google Shape;53;p18"/>
          <p:cNvSpPr txBox="1">
            <a:spLocks noGrp="1"/>
          </p:cNvSpPr>
          <p:nvPr>
            <p:ph type="body" idx="2"/>
          </p:nvPr>
        </p:nvSpPr>
        <p:spPr>
          <a:xfrm>
            <a:off x="1280160" y="2743194"/>
            <a:ext cx="4489704" cy="343376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54" name="Google Shape;54;p18"/>
          <p:cNvSpPr txBox="1">
            <a:spLocks noGrp="1"/>
          </p:cNvSpPr>
          <p:nvPr>
            <p:ph type="body" idx="3"/>
          </p:nvPr>
        </p:nvSpPr>
        <p:spPr>
          <a:xfrm>
            <a:off x="6419088" y="1828456"/>
            <a:ext cx="4489704" cy="83069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500"/>
              </a:spcBef>
              <a:spcAft>
                <a:spcPts val="0"/>
              </a:spcAft>
              <a:buClr>
                <a:schemeClr val="dk1"/>
              </a:buClr>
              <a:buSzPts val="2400"/>
              <a:buNone/>
              <a:defRPr sz="2400" b="1"/>
            </a:lvl1pPr>
            <a:lvl2pPr marL="914400" lvl="1" indent="-228600" algn="l">
              <a:lnSpc>
                <a:spcPct val="100000"/>
              </a:lnSpc>
              <a:spcBef>
                <a:spcPts val="300"/>
              </a:spcBef>
              <a:spcAft>
                <a:spcPts val="0"/>
              </a:spcAft>
              <a:buClr>
                <a:schemeClr val="dk1"/>
              </a:buClr>
              <a:buSzPts val="2000"/>
              <a:buNone/>
              <a:defRPr sz="2000" b="1"/>
            </a:lvl2pPr>
            <a:lvl3pPr marL="1371600" lvl="2" indent="-228600" algn="l">
              <a:lnSpc>
                <a:spcPct val="100000"/>
              </a:lnSpc>
              <a:spcBef>
                <a:spcPts val="300"/>
              </a:spcBef>
              <a:spcAft>
                <a:spcPts val="0"/>
              </a:spcAft>
              <a:buClr>
                <a:schemeClr val="dk1"/>
              </a:buClr>
              <a:buSzPts val="1800"/>
              <a:buNone/>
              <a:defRPr sz="1800" b="1"/>
            </a:lvl3pPr>
            <a:lvl4pPr marL="1828800" lvl="3" indent="-228600" algn="l">
              <a:lnSpc>
                <a:spcPct val="100000"/>
              </a:lnSpc>
              <a:spcBef>
                <a:spcPts val="0"/>
              </a:spcBef>
              <a:spcAft>
                <a:spcPts val="0"/>
              </a:spcAft>
              <a:buClr>
                <a:schemeClr val="dk1"/>
              </a:buClr>
              <a:buSzPts val="1600"/>
              <a:buNone/>
              <a:defRPr sz="1600" b="1"/>
            </a:lvl4pPr>
            <a:lvl5pPr marL="2286000" lvl="4" indent="-228600" algn="l">
              <a:lnSpc>
                <a:spcPct val="100000"/>
              </a:lnSpc>
              <a:spcBef>
                <a:spcPts val="0"/>
              </a:spcBef>
              <a:spcAft>
                <a:spcPts val="0"/>
              </a:spcAft>
              <a:buClr>
                <a:schemeClr val="dk1"/>
              </a:buClr>
              <a:buSzPts val="1600"/>
              <a:buNone/>
              <a:defRPr sz="1600" b="1"/>
            </a:lvl5pPr>
            <a:lvl6pPr marL="2743200" lvl="5" indent="-228600" algn="l">
              <a:lnSpc>
                <a:spcPct val="100000"/>
              </a:lnSpc>
              <a:spcBef>
                <a:spcPts val="0"/>
              </a:spcBef>
              <a:spcAft>
                <a:spcPts val="0"/>
              </a:spcAft>
              <a:buClr>
                <a:schemeClr val="dk1"/>
              </a:buClr>
              <a:buSzPts val="1600"/>
              <a:buNone/>
              <a:defRPr sz="1600" b="1"/>
            </a:lvl6pPr>
            <a:lvl7pPr marL="3200400" lvl="6" indent="-228600" algn="l">
              <a:lnSpc>
                <a:spcPct val="100000"/>
              </a:lnSpc>
              <a:spcBef>
                <a:spcPts val="0"/>
              </a:spcBef>
              <a:spcAft>
                <a:spcPts val="0"/>
              </a:spcAft>
              <a:buClr>
                <a:schemeClr val="dk1"/>
              </a:buClr>
              <a:buSzPts val="1600"/>
              <a:buNone/>
              <a:defRPr sz="1600" b="1"/>
            </a:lvl7pPr>
            <a:lvl8pPr marL="3657600" lvl="7" indent="-228600" algn="l">
              <a:lnSpc>
                <a:spcPct val="100000"/>
              </a:lnSpc>
              <a:spcBef>
                <a:spcPts val="0"/>
              </a:spcBef>
              <a:spcAft>
                <a:spcPts val="0"/>
              </a:spcAft>
              <a:buClr>
                <a:schemeClr val="dk1"/>
              </a:buClr>
              <a:buSzPts val="1600"/>
              <a:buNone/>
              <a:defRPr sz="1600" b="1"/>
            </a:lvl8pPr>
            <a:lvl9pPr marL="4114800" lvl="8" indent="-228600" algn="l">
              <a:lnSpc>
                <a:spcPct val="100000"/>
              </a:lnSpc>
              <a:spcBef>
                <a:spcPts val="0"/>
              </a:spcBef>
              <a:spcAft>
                <a:spcPts val="0"/>
              </a:spcAft>
              <a:buClr>
                <a:schemeClr val="dk1"/>
              </a:buClr>
              <a:buSzPts val="1600"/>
              <a:buNone/>
              <a:defRPr sz="1600" b="1"/>
            </a:lvl9pPr>
          </a:lstStyle>
          <a:p>
            <a:endParaRPr/>
          </a:p>
        </p:txBody>
      </p:sp>
      <p:sp>
        <p:nvSpPr>
          <p:cNvPr id="55" name="Google Shape;55;p18"/>
          <p:cNvSpPr txBox="1">
            <a:spLocks noGrp="1"/>
          </p:cNvSpPr>
          <p:nvPr>
            <p:ph type="body" idx="4"/>
          </p:nvPr>
        </p:nvSpPr>
        <p:spPr>
          <a:xfrm>
            <a:off x="6419088" y="2743194"/>
            <a:ext cx="4489704" cy="343376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56" name="Google Shape;56;p18"/>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9"/>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9"/>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4"/>
        <p:cNvGrpSpPr/>
        <p:nvPr/>
      </p:nvGrpSpPr>
      <p:grpSpPr>
        <a:xfrm>
          <a:off x="0" y="0"/>
          <a:ext cx="0" cy="0"/>
          <a:chOff x="0" y="0"/>
          <a:chExt cx="0" cy="0"/>
        </a:xfrm>
      </p:grpSpPr>
      <p:sp>
        <p:nvSpPr>
          <p:cNvPr id="65" name="Google Shape;65;p20"/>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body" idx="1"/>
          </p:nvPr>
        </p:nvSpPr>
        <p:spPr>
          <a:xfrm>
            <a:off x="1291818" y="2465294"/>
            <a:ext cx="3834874" cy="371166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500"/>
              </a:spcBef>
              <a:spcAft>
                <a:spcPts val="0"/>
              </a:spcAft>
              <a:buClr>
                <a:schemeClr val="dk1"/>
              </a:buClr>
              <a:buSzPts val="2200"/>
              <a:buNone/>
              <a:defRPr sz="2200"/>
            </a:lvl1pPr>
            <a:lvl2pPr marL="914400" lvl="1" indent="-228600" algn="l">
              <a:lnSpc>
                <a:spcPct val="100000"/>
              </a:lnSpc>
              <a:spcBef>
                <a:spcPts val="300"/>
              </a:spcBef>
              <a:spcAft>
                <a:spcPts val="0"/>
              </a:spcAft>
              <a:buClr>
                <a:schemeClr val="dk1"/>
              </a:buClr>
              <a:buSzPts val="1400"/>
              <a:buNone/>
              <a:defRPr sz="1400"/>
            </a:lvl2pPr>
            <a:lvl3pPr marL="1371600" lvl="2" indent="-228600" algn="l">
              <a:lnSpc>
                <a:spcPct val="100000"/>
              </a:lnSpc>
              <a:spcBef>
                <a:spcPts val="300"/>
              </a:spcBef>
              <a:spcAft>
                <a:spcPts val="0"/>
              </a:spcAft>
              <a:buClr>
                <a:schemeClr val="dk1"/>
              </a:buClr>
              <a:buSzPts val="1200"/>
              <a:buNone/>
              <a:defRPr sz="12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lnSpc>
                <a:spcPct val="100000"/>
              </a:lnSpc>
              <a:spcBef>
                <a:spcPts val="0"/>
              </a:spcBef>
              <a:spcAft>
                <a:spcPts val="0"/>
              </a:spcAft>
              <a:buClr>
                <a:schemeClr val="dk1"/>
              </a:buClr>
              <a:buSzPts val="1000"/>
              <a:buNone/>
              <a:defRPr sz="1000"/>
            </a:lvl6pPr>
            <a:lvl7pPr marL="3200400" lvl="6" indent="-228600" algn="l">
              <a:lnSpc>
                <a:spcPct val="100000"/>
              </a:lnSpc>
              <a:spcBef>
                <a:spcPts val="0"/>
              </a:spcBef>
              <a:spcAft>
                <a:spcPts val="0"/>
              </a:spcAft>
              <a:buClr>
                <a:schemeClr val="dk1"/>
              </a:buClr>
              <a:buSzPts val="1000"/>
              <a:buNone/>
              <a:defRPr sz="1000"/>
            </a:lvl7pPr>
            <a:lvl8pPr marL="3657600" lvl="7" indent="-228600" algn="l">
              <a:lnSpc>
                <a:spcPct val="100000"/>
              </a:lnSpc>
              <a:spcBef>
                <a:spcPts val="0"/>
              </a:spcBef>
              <a:spcAft>
                <a:spcPts val="0"/>
              </a:spcAft>
              <a:buClr>
                <a:schemeClr val="dk1"/>
              </a:buClr>
              <a:buSzPts val="1000"/>
              <a:buNone/>
              <a:defRPr sz="1000"/>
            </a:lvl8pPr>
            <a:lvl9pPr marL="4114800" lvl="8" indent="-228600" algn="l">
              <a:lnSpc>
                <a:spcPct val="100000"/>
              </a:lnSpc>
              <a:spcBef>
                <a:spcPts val="0"/>
              </a:spcBef>
              <a:spcAft>
                <a:spcPts val="0"/>
              </a:spcAft>
              <a:buClr>
                <a:schemeClr val="dk1"/>
              </a:buClr>
              <a:buSzPts val="1000"/>
              <a:buNone/>
              <a:defRPr sz="1000"/>
            </a:lvl9pPr>
          </a:lstStyle>
          <a:p>
            <a:endParaRPr/>
          </a:p>
        </p:txBody>
      </p:sp>
      <p:sp>
        <p:nvSpPr>
          <p:cNvPr id="67" name="Google Shape;67;p20"/>
          <p:cNvSpPr txBox="1">
            <a:spLocks noGrp="1"/>
          </p:cNvSpPr>
          <p:nvPr>
            <p:ph type="body" idx="2"/>
          </p:nvPr>
        </p:nvSpPr>
        <p:spPr>
          <a:xfrm>
            <a:off x="5518897" y="2465294"/>
            <a:ext cx="5174504" cy="3711669"/>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1500"/>
              </a:spcBef>
              <a:spcAft>
                <a:spcPts val="0"/>
              </a:spcAft>
              <a:buClr>
                <a:schemeClr val="dk1"/>
              </a:buClr>
              <a:buSzPts val="2200"/>
              <a:buChar char="▪"/>
              <a:defRPr sz="2200"/>
            </a:lvl1pPr>
            <a:lvl2pPr marL="914400" lvl="1" indent="-355600" algn="l">
              <a:lnSpc>
                <a:spcPct val="100000"/>
              </a:lnSpc>
              <a:spcBef>
                <a:spcPts val="300"/>
              </a:spcBef>
              <a:spcAft>
                <a:spcPts val="0"/>
              </a:spcAft>
              <a:buClr>
                <a:schemeClr val="dk1"/>
              </a:buClr>
              <a:buSzPts val="2000"/>
              <a:buChar char="▪"/>
              <a:defRPr sz="2000"/>
            </a:lvl2pPr>
            <a:lvl3pPr marL="1371600" lvl="2" indent="-342900" algn="l">
              <a:lnSpc>
                <a:spcPct val="100000"/>
              </a:lnSpc>
              <a:spcBef>
                <a:spcPts val="300"/>
              </a:spcBef>
              <a:spcAft>
                <a:spcPts val="0"/>
              </a:spcAft>
              <a:buClr>
                <a:schemeClr val="dk1"/>
              </a:buClr>
              <a:buSzPts val="1800"/>
              <a:buChar char="▪"/>
              <a:defRPr sz="18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330200" algn="l">
              <a:lnSpc>
                <a:spcPct val="100000"/>
              </a:lnSpc>
              <a:spcBef>
                <a:spcPts val="0"/>
              </a:spcBef>
              <a:spcAft>
                <a:spcPts val="0"/>
              </a:spcAft>
              <a:buClr>
                <a:schemeClr val="dk1"/>
              </a:buClr>
              <a:buSzPts val="1600"/>
              <a:buChar char="▪"/>
              <a:defRPr sz="1600"/>
            </a:lvl6pPr>
            <a:lvl7pPr marL="3200400" lvl="6" indent="-330200" algn="l">
              <a:lnSpc>
                <a:spcPct val="100000"/>
              </a:lnSpc>
              <a:spcBef>
                <a:spcPts val="0"/>
              </a:spcBef>
              <a:spcAft>
                <a:spcPts val="0"/>
              </a:spcAft>
              <a:buClr>
                <a:schemeClr val="dk1"/>
              </a:buClr>
              <a:buSzPts val="1600"/>
              <a:buChar char="▪"/>
              <a:defRPr sz="1600"/>
            </a:lvl7pPr>
            <a:lvl8pPr marL="3657600" lvl="7" indent="-330200" algn="l">
              <a:lnSpc>
                <a:spcPct val="100000"/>
              </a:lnSpc>
              <a:spcBef>
                <a:spcPts val="0"/>
              </a:spcBef>
              <a:spcAft>
                <a:spcPts val="0"/>
              </a:spcAft>
              <a:buClr>
                <a:schemeClr val="dk1"/>
              </a:buClr>
              <a:buSzPts val="1600"/>
              <a:buChar char="▪"/>
              <a:defRPr sz="1600"/>
            </a:lvl8pPr>
            <a:lvl9pPr marL="4114800" lvl="8" indent="-330200" algn="l">
              <a:lnSpc>
                <a:spcPct val="100000"/>
              </a:lnSpc>
              <a:spcBef>
                <a:spcPts val="0"/>
              </a:spcBef>
              <a:spcAft>
                <a:spcPts val="0"/>
              </a:spcAft>
              <a:buClr>
                <a:schemeClr val="dk1"/>
              </a:buClr>
              <a:buSzPts val="1600"/>
              <a:buChar char="▪"/>
              <a:defRPr sz="1600"/>
            </a:lvl9pPr>
          </a:lstStyle>
          <a:p>
            <a:endParaRPr/>
          </a:p>
        </p:txBody>
      </p:sp>
      <p:sp>
        <p:nvSpPr>
          <p:cNvPr id="68" name="Google Shape;68;p20"/>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body" idx="1"/>
          </p:nvPr>
        </p:nvSpPr>
        <p:spPr>
          <a:xfrm>
            <a:off x="1291819" y="2465293"/>
            <a:ext cx="3834874" cy="371166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500"/>
              </a:spcBef>
              <a:spcAft>
                <a:spcPts val="0"/>
              </a:spcAft>
              <a:buClr>
                <a:schemeClr val="dk1"/>
              </a:buClr>
              <a:buSzPts val="2200"/>
              <a:buNone/>
              <a:defRPr sz="2200"/>
            </a:lvl1pPr>
            <a:lvl2pPr marL="914400" lvl="1" indent="-228600" algn="l">
              <a:lnSpc>
                <a:spcPct val="100000"/>
              </a:lnSpc>
              <a:spcBef>
                <a:spcPts val="300"/>
              </a:spcBef>
              <a:spcAft>
                <a:spcPts val="0"/>
              </a:spcAft>
              <a:buClr>
                <a:schemeClr val="dk1"/>
              </a:buClr>
              <a:buSzPts val="1400"/>
              <a:buNone/>
              <a:defRPr sz="1400"/>
            </a:lvl2pPr>
            <a:lvl3pPr marL="1371600" lvl="2" indent="-228600" algn="l">
              <a:lnSpc>
                <a:spcPct val="100000"/>
              </a:lnSpc>
              <a:spcBef>
                <a:spcPts val="300"/>
              </a:spcBef>
              <a:spcAft>
                <a:spcPts val="0"/>
              </a:spcAft>
              <a:buClr>
                <a:schemeClr val="dk1"/>
              </a:buClr>
              <a:buSzPts val="1200"/>
              <a:buNone/>
              <a:defRPr sz="12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lnSpc>
                <a:spcPct val="100000"/>
              </a:lnSpc>
              <a:spcBef>
                <a:spcPts val="0"/>
              </a:spcBef>
              <a:spcAft>
                <a:spcPts val="0"/>
              </a:spcAft>
              <a:buClr>
                <a:schemeClr val="dk1"/>
              </a:buClr>
              <a:buSzPts val="1000"/>
              <a:buNone/>
              <a:defRPr sz="1000"/>
            </a:lvl6pPr>
            <a:lvl7pPr marL="3200400" lvl="6" indent="-228600" algn="l">
              <a:lnSpc>
                <a:spcPct val="100000"/>
              </a:lnSpc>
              <a:spcBef>
                <a:spcPts val="0"/>
              </a:spcBef>
              <a:spcAft>
                <a:spcPts val="0"/>
              </a:spcAft>
              <a:buClr>
                <a:schemeClr val="dk1"/>
              </a:buClr>
              <a:buSzPts val="1000"/>
              <a:buNone/>
              <a:defRPr sz="1000"/>
            </a:lvl7pPr>
            <a:lvl8pPr marL="3657600" lvl="7" indent="-228600" algn="l">
              <a:lnSpc>
                <a:spcPct val="100000"/>
              </a:lnSpc>
              <a:spcBef>
                <a:spcPts val="0"/>
              </a:spcBef>
              <a:spcAft>
                <a:spcPts val="0"/>
              </a:spcAft>
              <a:buClr>
                <a:schemeClr val="dk1"/>
              </a:buClr>
              <a:buSzPts val="1000"/>
              <a:buNone/>
              <a:defRPr sz="1000"/>
            </a:lvl8pPr>
            <a:lvl9pPr marL="4114800" lvl="8" indent="-228600" algn="l">
              <a:lnSpc>
                <a:spcPct val="100000"/>
              </a:lnSpc>
              <a:spcBef>
                <a:spcPts val="0"/>
              </a:spcBef>
              <a:spcAft>
                <a:spcPts val="0"/>
              </a:spcAft>
              <a:buClr>
                <a:schemeClr val="dk1"/>
              </a:buClr>
              <a:buSzPts val="1000"/>
              <a:buNone/>
              <a:defRPr sz="1000"/>
            </a:lvl9pPr>
          </a:lstStyle>
          <a:p>
            <a:endParaRPr/>
          </a:p>
        </p:txBody>
      </p:sp>
      <p:sp>
        <p:nvSpPr>
          <p:cNvPr id="74" name="Google Shape;74;p21" descr="An empty placeholder to add an image. Click on the placeholder and select the image that you wish to add"/>
          <p:cNvSpPr>
            <a:spLocks noGrp="1"/>
          </p:cNvSpPr>
          <p:nvPr>
            <p:ph type="pic" idx="2"/>
          </p:nvPr>
        </p:nvSpPr>
        <p:spPr>
          <a:xfrm>
            <a:off x="5518896" y="1828456"/>
            <a:ext cx="5389895" cy="5029544"/>
          </a:xfrm>
          <a:prstGeom prst="rect">
            <a:avLst/>
          </a:prstGeom>
          <a:noFill/>
          <a:ln>
            <a:noFill/>
          </a:ln>
        </p:spPr>
        <p:txBody>
          <a:bodyPr spcFirstLastPara="1" wrap="square" lIns="91425" tIns="1371600" rIns="91425" bIns="45700" anchor="t" anchorCtr="0">
            <a:normAutofit/>
          </a:bodyPr>
          <a:lstStyle>
            <a:lvl1pPr marR="0" lvl="0" algn="ctr" rtl="0">
              <a:lnSpc>
                <a:spcPct val="100000"/>
              </a:lnSpc>
              <a:spcBef>
                <a:spcPts val="1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3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300"/>
              </a:spcBef>
              <a:spcAft>
                <a:spcPts val="0"/>
              </a:spcAft>
              <a:buClr>
                <a:schemeClr val="dk1"/>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21"/>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4101370" y="-630460"/>
            <a:ext cx="3986213" cy="962863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p:nvPr/>
        </p:nvSpPr>
        <p:spPr>
          <a:xfrm>
            <a:off x="0" y="347472"/>
            <a:ext cx="12188952" cy="1188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 name="Google Shape;11;p12"/>
          <p:cNvPicPr preferRelativeResize="0"/>
          <p:nvPr/>
        </p:nvPicPr>
        <p:blipFill rotWithShape="1">
          <a:blip r:embed="rId12">
            <a:alphaModFix/>
          </a:blip>
          <a:srcRect/>
          <a:stretch/>
        </p:blipFill>
        <p:spPr>
          <a:xfrm>
            <a:off x="0" y="457200"/>
            <a:ext cx="12188952" cy="1371257"/>
          </a:xfrm>
          <a:prstGeom prst="rect">
            <a:avLst/>
          </a:prstGeom>
          <a:noFill/>
          <a:ln>
            <a:noFill/>
          </a:ln>
        </p:spPr>
      </p:pic>
      <p:sp>
        <p:nvSpPr>
          <p:cNvPr id="12" name="Google Shape;12;p12"/>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marR="0" lvl="0" algn="l" rtl="0">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2"/>
          <p:cNvSpPr txBox="1">
            <a:spLocks noGrp="1"/>
          </p:cNvSpPr>
          <p:nvPr>
            <p:ph type="body" idx="1"/>
          </p:nvPr>
        </p:nvSpPr>
        <p:spPr>
          <a:xfrm>
            <a:off x="1280160" y="2190749"/>
            <a:ext cx="9628632" cy="3986213"/>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2"/>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2"/>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yschoolapps.com/Home/PickDistri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mailto:laurie.conner@sccpss.com" TargetMode="External"/><Relationship Id="rId7"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Cookie.brookshire@sccpss.com" TargetMode="External"/><Relationship Id="rId5" Type="http://schemas.openxmlformats.org/officeDocument/2006/relationships/hyperlink" Target="mailto:robin.steplight@sccpss.com" TargetMode="External"/><Relationship Id="rId4" Type="http://schemas.openxmlformats.org/officeDocument/2006/relationships/hyperlink" Target="mailto:melissa.fields@sccpss.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donna.rudser-Sikes@sccps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hyperlink" Target="mailto:samantha.ramsey@sccpss.com" TargetMode="External"/><Relationship Id="rId3" Type="http://schemas.openxmlformats.org/officeDocument/2006/relationships/hyperlink" Target="mailto:mark.fordham@sccpss.com" TargetMode="External"/><Relationship Id="rId7" Type="http://schemas.openxmlformats.org/officeDocument/2006/relationships/hyperlink" Target="mailto:erin.miller@sccps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stacey.reid@sccpss.com" TargetMode="External"/><Relationship Id="rId5" Type="http://schemas.openxmlformats.org/officeDocument/2006/relationships/hyperlink" Target="mailto:bathsheba.cherry@sccpss.com" TargetMode="External"/><Relationship Id="rId4" Type="http://schemas.openxmlformats.org/officeDocument/2006/relationships/hyperlink" Target="mailto:stephanie.small@sccpss.com" TargetMode="Externa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hyperlink" Target="mailto:presidenthessek8pta@gmai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hyperlink" Target="https://l.facebook.com/l.php?u=https%3A%2F%2Fhessek8pta.memberhub.store%2F%3Ffbclid%3DIwAR1CAwsBWJQB2MD_B1Y9BwPOH5KrO2tnYlvxrxCsG-xjYdpc9iyyINU-3H8&amp;h=AT1npK8anVYsW7u5PbPCDIs396No0EZnjU4l38W9uDoZvR3YggQWoGf2Y2C6WV6iKzb_qfpPqlhdarETSTgdMFNl_Xy9GDlJWhv4bqw5rjk8CLfcQXUyjb22fv5zcZAXbcyj7eTFtn2y_e4kzfFVYfMLXJxSq6pWxRQ7MtRy5sy31Ywq59zBi0MA48w5RuRcWThtHuJ21omHWxkhgYIeBhGk3WcdZBnyqFUrGyi8NSxHLL3fdr2Rgb3Cxa9R7T6eB__W7Y6aO3auKY3wtx0hIUQRGZl23jUBS7SES9kb7x3jgX5RHbakSwUpWj4EnCQq5dyfoVdSOqHDsLx3_C9iTGe66zaSm3EzKNyVisZVwNcf2Tt81-AHDUdJTjnhwT8Fzy3tStP7SezJdC3-ZftRzW6JRY2plORuvv-aDKvmedKTxSBN18NIh1qLA9_UTWE4SQTCbgICzogcFSpY-_jAUIuXF19avF6eGMEOBd6CAAaaZHvTd_r0mIJ5X3xrWOQ7Ck62npzHLZIGzg87EPpQRnpVKVoG4Cuns17z9ulUvkQYiLrjSs9CFeWiK8T18e4x-NMP-bXV9rU2y-zELDggZtK2Ke_MD4yhO_6uImQxM3PRtIN4njFsS1jKdkoosWHA-3k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drive.google.com/file/d/1Wua0TELP1XBSarnMOS631Y2ciYjZYMbR/view" TargetMode="External"/><Relationship Id="rId4" Type="http://schemas.openxmlformats.org/officeDocument/2006/relationships/hyperlink" Target="mailto:kimberly.newman@sccpss.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drive.google.com/file/d/1uvGvol9-n3ifXcYC9T2gvQ4Y8RSod-HL/view" TargetMode="External"/><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drive.google.com/file/d/1ktYhr3pijA495Q9fDQ6ZgSO0I_Wd94tK/view" TargetMode="External"/><Relationship Id="rId5" Type="http://schemas.openxmlformats.org/officeDocument/2006/relationships/hyperlink" Target="mailto:jennie.thompson@sccpss.com" TargetMode="External"/><Relationship Id="rId4" Type="http://schemas.openxmlformats.org/officeDocument/2006/relationships/hyperlink" Target="mailto:Erica.ross@sccps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drive.google.com/file/d/11PuG7pzLgg2_ms83JOGoDuPmvNzIOBgU/view"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pwww.sccpss.com/Documents/PARENT%20GUIDE%20booklet%20SY2020%202021%20VIRTUAL%20LEARNING882020.pdf" TargetMode="External"/><Relationship Id="rId3" Type="http://schemas.openxmlformats.org/officeDocument/2006/relationships/hyperlink" Target="https://spwww.sccpss.com/Pages/School-Reopening-Guidance.aspx"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spwww.sccpss.com/Pages/default.aspx"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internet.savannah.chatham.k12.ga.us/schools/Hesse_Elementary/default.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flipgrid.com/s/54a0d86a6811" TargetMode="External"/><Relationship Id="rId13" Type="http://schemas.openxmlformats.org/officeDocument/2006/relationships/hyperlink" Target="https://flipgrid.com/s/d28c71abca0a" TargetMode="External"/><Relationship Id="rId3" Type="http://schemas.openxmlformats.org/officeDocument/2006/relationships/hyperlink" Target="https://sites.google.com/sccpss.com/hesseesol/home" TargetMode="External"/><Relationship Id="rId7" Type="http://schemas.openxmlformats.org/officeDocument/2006/relationships/hyperlink" Target="mailto:cherie.dennis@sccpss.com" TargetMode="External"/><Relationship Id="rId12" Type="http://schemas.openxmlformats.org/officeDocument/2006/relationships/image" Target="../media/image18.jpg"/><Relationship Id="rId2" Type="http://schemas.openxmlformats.org/officeDocument/2006/relationships/notesSlide" Target="../notesSlides/notesSlide8.xml"/><Relationship Id="rId16" Type="http://schemas.openxmlformats.org/officeDocument/2006/relationships/image" Target="../media/image20.jpg"/><Relationship Id="rId1" Type="http://schemas.openxmlformats.org/officeDocument/2006/relationships/slideLayout" Target="../slideLayouts/slideLayout4.xml"/><Relationship Id="rId6" Type="http://schemas.openxmlformats.org/officeDocument/2006/relationships/hyperlink" Target="https://flipgrid.com/s/bd30e6a8506b" TargetMode="External"/><Relationship Id="rId11" Type="http://schemas.openxmlformats.org/officeDocument/2006/relationships/image" Target="../media/image17.jpg"/><Relationship Id="rId5" Type="http://schemas.openxmlformats.org/officeDocument/2006/relationships/hyperlink" Target="mailto:Amanda.Wooten@sccpss.com" TargetMode="External"/><Relationship Id="rId15" Type="http://schemas.openxmlformats.org/officeDocument/2006/relationships/image" Target="../media/image19.jpg"/><Relationship Id="rId10" Type="http://schemas.openxmlformats.org/officeDocument/2006/relationships/image" Target="../media/image16.jpg"/><Relationship Id="rId4" Type="http://schemas.openxmlformats.org/officeDocument/2006/relationships/hyperlink" Target="https://flipgrid.com/s/1bc761feab5b" TargetMode="External"/><Relationship Id="rId9" Type="http://schemas.openxmlformats.org/officeDocument/2006/relationships/hyperlink" Target="mailto:kelli.lawson@sccpss.com" TargetMode="External"/><Relationship Id="rId14" Type="http://schemas.openxmlformats.org/officeDocument/2006/relationships/hyperlink" Target="mailto:rhaquay.youmans@sccpss.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presentation/d/1zl7Yqv9xcK6mbAolUVVHKbnyLZ0xphIcNXFTT8ZZpEY/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2698121" y="1533532"/>
            <a:ext cx="9692758" cy="256138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Arial"/>
              <a:buNone/>
            </a:pPr>
            <a:r>
              <a:rPr lang="en-US" sz="7200">
                <a:latin typeface="Arial"/>
                <a:ea typeface="Arial"/>
                <a:cs typeface="Arial"/>
                <a:sym typeface="Arial"/>
              </a:rPr>
              <a:t>Hesse K-8 is the P.L.A.C.E. to Be!</a:t>
            </a:r>
            <a:endParaRPr/>
          </a:p>
        </p:txBody>
      </p:sp>
      <p:sp>
        <p:nvSpPr>
          <p:cNvPr id="142" name="Google Shape;142;p1"/>
          <p:cNvSpPr txBox="1">
            <a:spLocks noGrp="1"/>
          </p:cNvSpPr>
          <p:nvPr>
            <p:ph type="subTitle" idx="1"/>
          </p:nvPr>
        </p:nvSpPr>
        <p:spPr>
          <a:xfrm>
            <a:off x="3175199" y="4538659"/>
            <a:ext cx="8500062" cy="86532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2400"/>
              <a:buNone/>
            </a:pPr>
            <a:r>
              <a:rPr lang="en-US">
                <a:solidFill>
                  <a:schemeClr val="lt1"/>
                </a:solidFill>
                <a:latin typeface="Arial"/>
                <a:ea typeface="Arial"/>
                <a:cs typeface="Arial"/>
                <a:sym typeface="Arial"/>
              </a:rPr>
              <a:t>2020-2021 Virtual Open House </a:t>
            </a:r>
            <a:endParaRPr/>
          </a:p>
          <a:p>
            <a:pPr marL="0" lvl="0" indent="0" algn="ctr" rtl="0">
              <a:lnSpc>
                <a:spcPct val="100000"/>
              </a:lnSpc>
              <a:spcBef>
                <a:spcPts val="0"/>
              </a:spcBef>
              <a:spcAft>
                <a:spcPts val="0"/>
              </a:spcAft>
              <a:buClr>
                <a:schemeClr val="lt1"/>
              </a:buClr>
              <a:buSzPts val="2400"/>
              <a:buNone/>
            </a:pPr>
            <a:r>
              <a:rPr lang="en-US">
                <a:solidFill>
                  <a:schemeClr val="lt1"/>
                </a:solidFill>
                <a:latin typeface="Arial"/>
                <a:ea typeface="Arial"/>
                <a:cs typeface="Arial"/>
                <a:sym typeface="Arial"/>
              </a:rPr>
              <a:t>Hesse K-8 School</a:t>
            </a:r>
            <a:endParaRPr/>
          </a:p>
          <a:p>
            <a:pPr marL="0" lvl="0" indent="0" algn="l" rtl="0">
              <a:lnSpc>
                <a:spcPct val="100000"/>
              </a:lnSpc>
              <a:spcBef>
                <a:spcPts val="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249"/>
        <p:cNvGrpSpPr/>
        <p:nvPr/>
      </p:nvGrpSpPr>
      <p:grpSpPr>
        <a:xfrm>
          <a:off x="0" y="0"/>
          <a:ext cx="0" cy="0"/>
          <a:chOff x="0" y="0"/>
          <a:chExt cx="0" cy="0"/>
        </a:xfrm>
      </p:grpSpPr>
      <p:sp>
        <p:nvSpPr>
          <p:cNvPr id="250" name="Google Shape;250;g8fdff1a702_0_189"/>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Hesse: Meal Information</a:t>
            </a:r>
            <a:endParaRPr sz="4800">
              <a:solidFill>
                <a:srgbClr val="FFFFFF"/>
              </a:solidFill>
              <a:latin typeface="Arial"/>
              <a:ea typeface="Arial"/>
              <a:cs typeface="Arial"/>
              <a:sym typeface="Arial"/>
            </a:endParaRPr>
          </a:p>
        </p:txBody>
      </p:sp>
      <p:sp>
        <p:nvSpPr>
          <p:cNvPr id="251" name="Google Shape;251;g8fdff1a702_0_189"/>
          <p:cNvSpPr txBox="1">
            <a:spLocks noGrp="1"/>
          </p:cNvSpPr>
          <p:nvPr>
            <p:ph type="body" idx="1"/>
          </p:nvPr>
        </p:nvSpPr>
        <p:spPr>
          <a:xfrm>
            <a:off x="3117275" y="1948075"/>
            <a:ext cx="8517900" cy="4326116"/>
          </a:xfrm>
          <a:prstGeom prst="rect">
            <a:avLst/>
          </a:prstGeom>
          <a:noFill/>
          <a:ln>
            <a:noFill/>
          </a:ln>
        </p:spPr>
        <p:txBody>
          <a:bodyPr spcFirstLastPara="1" wrap="square" lIns="91425" tIns="45700" rIns="91425" bIns="45700" anchor="t" anchorCtr="0">
            <a:noAutofit/>
          </a:bodyPr>
          <a:lstStyle/>
          <a:p>
            <a:pPr marL="0" lvl="0" indent="0" algn="l" rtl="0">
              <a:lnSpc>
                <a:spcPct val="160000"/>
              </a:lnSpc>
              <a:spcBef>
                <a:spcPts val="0"/>
              </a:spcBef>
              <a:spcAft>
                <a:spcPts val="0"/>
              </a:spcAft>
              <a:buClr>
                <a:schemeClr val="dk1"/>
              </a:buClr>
              <a:buSzPts val="1100"/>
              <a:buFont typeface="Arial"/>
              <a:buNone/>
            </a:pPr>
            <a:r>
              <a:rPr lang="en-US" sz="1800" i="1" dirty="0">
                <a:solidFill>
                  <a:srgbClr val="444444"/>
                </a:solidFill>
                <a:highlight>
                  <a:srgbClr val="FFFF00"/>
                </a:highlight>
                <a:latin typeface="Arial"/>
                <a:ea typeface="Arial"/>
                <a:cs typeface="Arial"/>
                <a:sym typeface="Arial"/>
              </a:rPr>
              <a:t>Who will have access to school meals?</a:t>
            </a:r>
            <a:endParaRPr sz="1800" i="1" dirty="0">
              <a:solidFill>
                <a:srgbClr val="444444"/>
              </a:solidFill>
              <a:highlight>
                <a:srgbClr val="FFFF00"/>
              </a:highlight>
              <a:latin typeface="Arial"/>
              <a:ea typeface="Arial"/>
              <a:cs typeface="Arial"/>
              <a:sym typeface="Arial"/>
            </a:endParaRPr>
          </a:p>
          <a:p>
            <a:pPr marL="0" lvl="0" indent="0" algn="l" rtl="0">
              <a:lnSpc>
                <a:spcPct val="160000"/>
              </a:lnSpc>
              <a:spcBef>
                <a:spcPts val="800"/>
              </a:spcBef>
              <a:spcAft>
                <a:spcPts val="0"/>
              </a:spcAft>
              <a:buClr>
                <a:schemeClr val="dk1"/>
              </a:buClr>
              <a:buSzPts val="1100"/>
              <a:buFont typeface="Arial"/>
              <a:buNone/>
            </a:pPr>
            <a:r>
              <a:rPr lang="en-US" sz="1800" dirty="0">
                <a:solidFill>
                  <a:srgbClr val="444444"/>
                </a:solidFill>
                <a:highlight>
                  <a:srgbClr val="FFFF00"/>
                </a:highlight>
                <a:latin typeface="Arial"/>
                <a:ea typeface="Arial"/>
                <a:cs typeface="Arial"/>
                <a:sym typeface="Arial"/>
              </a:rPr>
              <a:t>THE MEALS ON THE BUS GO ROUND AND ROUND!  All SCCPSS students will be provided school meals throughout the virtual learning model. When school starts, each week on a designated day, meals will be delivered by school buses traveling across Chatham County.  ​Parents and guardians will have through Sept. 30 to complete the application process for free and reduced meals, but if an application has not been fully processed, an alternative meal will be available, so no child goes without food. </a:t>
            </a:r>
            <a:endParaRPr sz="1800" dirty="0">
              <a:solidFill>
                <a:srgbClr val="444444"/>
              </a:solidFill>
              <a:highlight>
                <a:srgbClr val="FFFF00"/>
              </a:highlight>
              <a:latin typeface="Arial"/>
              <a:ea typeface="Arial"/>
              <a:cs typeface="Arial"/>
              <a:sym typeface="Arial"/>
            </a:endParaRPr>
          </a:p>
          <a:p>
            <a:pPr marL="0" lvl="0" indent="0" algn="ctr" rtl="0">
              <a:lnSpc>
                <a:spcPct val="90000"/>
              </a:lnSpc>
              <a:spcBef>
                <a:spcPts val="800"/>
              </a:spcBef>
              <a:spcAft>
                <a:spcPts val="0"/>
              </a:spcAft>
              <a:buClr>
                <a:schemeClr val="dk1"/>
              </a:buClr>
              <a:buSzPts val="2960"/>
              <a:buNone/>
            </a:pPr>
            <a:r>
              <a:rPr lang="en-US" sz="2400" b="1" u="sng" dirty="0">
                <a:solidFill>
                  <a:srgbClr val="000000"/>
                </a:solidFill>
                <a:latin typeface="Arial"/>
                <a:ea typeface="Arial"/>
                <a:cs typeface="Arial"/>
                <a:sym typeface="Arial"/>
                <a:hlinkClick r:id="rId3"/>
              </a:rPr>
              <a:t>https://www.myschoolapps.com/Home/PickDistrict</a:t>
            </a:r>
            <a:endParaRPr sz="5000" b="1" dirty="0">
              <a:solidFill>
                <a:srgbClr val="000000"/>
              </a:solidFill>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endParaRPr sz="3700" dirty="0">
              <a:latin typeface="Arial"/>
              <a:ea typeface="Arial"/>
              <a:cs typeface="Arial"/>
              <a:sym typeface="Arial"/>
            </a:endParaRPr>
          </a:p>
        </p:txBody>
      </p:sp>
      <p:pic>
        <p:nvPicPr>
          <p:cNvPr id="252" name="Google Shape;252;g8fdff1a702_0_189"/>
          <p:cNvPicPr preferRelativeResize="0"/>
          <p:nvPr/>
        </p:nvPicPr>
        <p:blipFill rotWithShape="1">
          <a:blip r:embed="rId4">
            <a:alphaModFix/>
          </a:blip>
          <a:srcRect/>
          <a:stretch/>
        </p:blipFill>
        <p:spPr>
          <a:xfrm>
            <a:off x="663950" y="4566825"/>
            <a:ext cx="1841950" cy="1841950"/>
          </a:xfrm>
          <a:prstGeom prst="rect">
            <a:avLst/>
          </a:prstGeom>
          <a:noFill/>
          <a:ln>
            <a:noFill/>
          </a:ln>
        </p:spPr>
      </p:pic>
      <p:sp>
        <p:nvSpPr>
          <p:cNvPr id="253" name="Google Shape;253;g8fdff1a702_0_189"/>
          <p:cNvSpPr txBox="1"/>
          <p:nvPr/>
        </p:nvSpPr>
        <p:spPr>
          <a:xfrm>
            <a:off x="117275" y="3825238"/>
            <a:ext cx="3000000" cy="56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QR Code</a:t>
            </a:r>
            <a:endParaRPr sz="1400" b="0" i="0" u="none" strike="noStrike" cap="none">
              <a:solidFill>
                <a:srgbClr val="000000"/>
              </a:solidFill>
              <a:latin typeface="Arial"/>
              <a:ea typeface="Arial"/>
              <a:cs typeface="Arial"/>
              <a:sym typeface="Arial"/>
            </a:endParaRPr>
          </a:p>
        </p:txBody>
      </p:sp>
      <p:pic>
        <p:nvPicPr>
          <p:cNvPr id="254" name="Google Shape;254;g8fdff1a702_0_189"/>
          <p:cNvPicPr preferRelativeResize="0"/>
          <p:nvPr/>
        </p:nvPicPr>
        <p:blipFill rotWithShape="1">
          <a:blip r:embed="rId5">
            <a:alphaModFix/>
          </a:blip>
          <a:srcRect/>
          <a:stretch/>
        </p:blipFill>
        <p:spPr>
          <a:xfrm>
            <a:off x="117275" y="1572917"/>
            <a:ext cx="3000000" cy="2252334"/>
          </a:xfrm>
          <a:prstGeom prst="rect">
            <a:avLst/>
          </a:prstGeom>
          <a:noFill/>
          <a:ln>
            <a:noFill/>
          </a:ln>
        </p:spPr>
      </p:pic>
      <p:sp>
        <p:nvSpPr>
          <p:cNvPr id="2" name="TextBox 1">
            <a:extLst>
              <a:ext uri="{FF2B5EF4-FFF2-40B4-BE49-F238E27FC236}">
                <a16:creationId xmlns:a16="http://schemas.microsoft.com/office/drawing/2014/main" id="{05B1984E-6509-4DFA-B92D-6265FD41DE36}"/>
              </a:ext>
            </a:extLst>
          </p:cNvPr>
          <p:cNvSpPr txBox="1"/>
          <p:nvPr/>
        </p:nvSpPr>
        <p:spPr>
          <a:xfrm>
            <a:off x="3221502" y="6491672"/>
            <a:ext cx="8440615" cy="307777"/>
          </a:xfrm>
          <a:prstGeom prst="rect">
            <a:avLst/>
          </a:prstGeom>
          <a:noFill/>
        </p:spPr>
        <p:txBody>
          <a:bodyPr wrap="square" rtlCol="0">
            <a:spAutoFit/>
          </a:bodyPr>
          <a:lstStyle/>
          <a:p>
            <a:r>
              <a:rPr lang="en-US" dirty="0"/>
              <a:t>*****Watch for more information in the meal survey email that should have been sent to you.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59"/>
        <p:cNvGrpSpPr/>
        <p:nvPr/>
      </p:nvGrpSpPr>
      <p:grpSpPr>
        <a:xfrm>
          <a:off x="0" y="0"/>
          <a:ext cx="0" cy="0"/>
          <a:chOff x="0" y="0"/>
          <a:chExt cx="0" cy="0"/>
        </a:xfrm>
      </p:grpSpPr>
      <p:sp>
        <p:nvSpPr>
          <p:cNvPr id="260" name="Google Shape;260;g8fa22be610_0_91"/>
          <p:cNvSpPr txBox="1">
            <a:spLocks noGrp="1"/>
          </p:cNvSpPr>
          <p:nvPr>
            <p:ph type="title"/>
          </p:nvPr>
        </p:nvSpPr>
        <p:spPr>
          <a:xfrm>
            <a:off x="178448" y="441250"/>
            <a:ext cx="11723400" cy="136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t>Hesse: WHO TO CONTACT FOR ASSISTANCE:</a:t>
            </a:r>
            <a:endParaRPr sz="4800"/>
          </a:p>
        </p:txBody>
      </p:sp>
      <p:sp>
        <p:nvSpPr>
          <p:cNvPr id="261" name="Google Shape;261;g8fa22be610_0_91"/>
          <p:cNvSpPr txBox="1">
            <a:spLocks noGrp="1"/>
          </p:cNvSpPr>
          <p:nvPr>
            <p:ph type="body" idx="1"/>
          </p:nvPr>
        </p:nvSpPr>
        <p:spPr>
          <a:xfrm>
            <a:off x="465450" y="2140600"/>
            <a:ext cx="11520300" cy="4516800"/>
          </a:xfrm>
          <a:prstGeom prst="rect">
            <a:avLst/>
          </a:prstGeom>
        </p:spPr>
        <p:txBody>
          <a:bodyPr spcFirstLastPara="1" wrap="square" lIns="91425" tIns="45700" rIns="91425" bIns="45700" anchor="t" anchorCtr="0">
            <a:noAutofit/>
          </a:bodyPr>
          <a:lstStyle/>
          <a:p>
            <a:pPr marL="0" lvl="0" indent="0" algn="l" rtl="0">
              <a:spcBef>
                <a:spcPts val="1500"/>
              </a:spcBef>
              <a:spcAft>
                <a:spcPts val="0"/>
              </a:spcAft>
              <a:buNone/>
            </a:pPr>
            <a:r>
              <a:rPr lang="en-US" sz="3100" b="1"/>
              <a:t>REGISTRATION/POWER SCHOOL QUESTIONS: (912) 395-6440</a:t>
            </a:r>
            <a:endParaRPr sz="3100" b="1"/>
          </a:p>
          <a:p>
            <a:pPr marL="457200" lvl="0" indent="-400050" algn="l" rtl="0">
              <a:spcBef>
                <a:spcPts val="1500"/>
              </a:spcBef>
              <a:spcAft>
                <a:spcPts val="0"/>
              </a:spcAft>
              <a:buSzPts val="2700"/>
              <a:buChar char="▪"/>
            </a:pPr>
            <a:r>
              <a:rPr lang="en-US" sz="2700"/>
              <a:t>Michelle Conner, Secretary  	</a:t>
            </a:r>
            <a:r>
              <a:rPr lang="en-US" sz="2700" u="sng">
                <a:solidFill>
                  <a:schemeClr val="hlink"/>
                </a:solidFill>
                <a:hlinkClick r:id="rId3"/>
              </a:rPr>
              <a:t>laurie.conner@sccpss.com</a:t>
            </a:r>
            <a:endParaRPr sz="2700"/>
          </a:p>
          <a:p>
            <a:pPr marL="457200" lvl="0" indent="-400050" algn="l" rtl="0">
              <a:spcBef>
                <a:spcPts val="0"/>
              </a:spcBef>
              <a:spcAft>
                <a:spcPts val="0"/>
              </a:spcAft>
              <a:buSzPts val="2700"/>
              <a:buChar char="▪"/>
            </a:pPr>
            <a:r>
              <a:rPr lang="en-US" sz="2700"/>
              <a:t>Melissa Fields, Secretary  	</a:t>
            </a:r>
            <a:r>
              <a:rPr lang="en-US" sz="2700" u="sng">
                <a:solidFill>
                  <a:schemeClr val="hlink"/>
                </a:solidFill>
                <a:hlinkClick r:id="rId4"/>
              </a:rPr>
              <a:t>melissa.fields@sccpss.com</a:t>
            </a:r>
            <a:endParaRPr sz="2700"/>
          </a:p>
          <a:p>
            <a:pPr marL="457200" lvl="0" indent="-400050" algn="l" rtl="0">
              <a:spcBef>
                <a:spcPts val="0"/>
              </a:spcBef>
              <a:spcAft>
                <a:spcPts val="0"/>
              </a:spcAft>
              <a:buSzPts val="2700"/>
              <a:buChar char="▪"/>
            </a:pPr>
            <a:r>
              <a:rPr lang="en-US" sz="2700"/>
              <a:t>Robin Steplight, Administrative Secretary  </a:t>
            </a:r>
            <a:r>
              <a:rPr lang="en-US" sz="2700" u="sng">
                <a:solidFill>
                  <a:schemeClr val="hlink"/>
                </a:solidFill>
                <a:hlinkClick r:id="rId5"/>
              </a:rPr>
              <a:t>robin.steplight@sccpss.com</a:t>
            </a:r>
            <a:endParaRPr sz="2700"/>
          </a:p>
          <a:p>
            <a:pPr marL="457200" lvl="0" indent="-400050" algn="l" rtl="0">
              <a:spcBef>
                <a:spcPts val="0"/>
              </a:spcBef>
              <a:spcAft>
                <a:spcPts val="0"/>
              </a:spcAft>
              <a:buSzPts val="2700"/>
              <a:buChar char="▪"/>
            </a:pPr>
            <a:r>
              <a:rPr lang="en-US" sz="2700"/>
              <a:t>Cookie Brookshire, Information Specialist  	</a:t>
            </a:r>
            <a:r>
              <a:rPr lang="en-US" sz="2700" u="sng">
                <a:solidFill>
                  <a:schemeClr val="hlink"/>
                </a:solidFill>
                <a:hlinkClick r:id="rId6"/>
              </a:rPr>
              <a:t>Cookie.brookshire@sccpss.com</a:t>
            </a:r>
            <a:endParaRPr sz="2700"/>
          </a:p>
          <a:p>
            <a:pPr marL="0" lvl="0" indent="0" algn="l" rtl="0">
              <a:spcBef>
                <a:spcPts val="1500"/>
              </a:spcBef>
              <a:spcAft>
                <a:spcPts val="0"/>
              </a:spcAft>
              <a:buNone/>
            </a:pPr>
            <a:endParaRPr/>
          </a:p>
          <a:p>
            <a:pPr marL="0" lvl="0" indent="0" algn="l" rtl="0">
              <a:spcBef>
                <a:spcPts val="1500"/>
              </a:spcBef>
              <a:spcAft>
                <a:spcPts val="0"/>
              </a:spcAft>
              <a:buNone/>
            </a:pPr>
            <a:endParaRPr/>
          </a:p>
        </p:txBody>
      </p:sp>
      <p:pic>
        <p:nvPicPr>
          <p:cNvPr id="262" name="Google Shape;262;g8fa22be610_0_91"/>
          <p:cNvPicPr preferRelativeResize="0"/>
          <p:nvPr/>
        </p:nvPicPr>
        <p:blipFill>
          <a:blip r:embed="rId7">
            <a:alphaModFix/>
          </a:blip>
          <a:stretch>
            <a:fillRect/>
          </a:stretch>
        </p:blipFill>
        <p:spPr>
          <a:xfrm>
            <a:off x="4026429" y="4938325"/>
            <a:ext cx="4015918" cy="1643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67"/>
        <p:cNvGrpSpPr/>
        <p:nvPr/>
      </p:nvGrpSpPr>
      <p:grpSpPr>
        <a:xfrm>
          <a:off x="0" y="0"/>
          <a:ext cx="0" cy="0"/>
          <a:chOff x="0" y="0"/>
          <a:chExt cx="0" cy="0"/>
        </a:xfrm>
      </p:grpSpPr>
      <p:sp>
        <p:nvSpPr>
          <p:cNvPr id="268" name="Google Shape;268;g8fa22be610_0_98"/>
          <p:cNvSpPr txBox="1">
            <a:spLocks noGrp="1"/>
          </p:cNvSpPr>
          <p:nvPr>
            <p:ph type="title"/>
          </p:nvPr>
        </p:nvSpPr>
        <p:spPr>
          <a:xfrm>
            <a:off x="140848" y="478900"/>
            <a:ext cx="11709600" cy="136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t>Hesse:  WHO TO CONTACT FOR ASSISTANCE:</a:t>
            </a:r>
            <a:endParaRPr sz="4800"/>
          </a:p>
        </p:txBody>
      </p:sp>
      <p:sp>
        <p:nvSpPr>
          <p:cNvPr id="269" name="Google Shape;269;g8fa22be610_0_98"/>
          <p:cNvSpPr txBox="1">
            <a:spLocks noGrp="1"/>
          </p:cNvSpPr>
          <p:nvPr>
            <p:ph type="body" idx="1"/>
          </p:nvPr>
        </p:nvSpPr>
        <p:spPr>
          <a:xfrm>
            <a:off x="465450" y="2140600"/>
            <a:ext cx="11520300" cy="4516800"/>
          </a:xfrm>
          <a:prstGeom prst="rect">
            <a:avLst/>
          </a:prstGeom>
        </p:spPr>
        <p:txBody>
          <a:bodyPr spcFirstLastPara="1" wrap="square" lIns="91425" tIns="45700" rIns="91425" bIns="45700" anchor="t" anchorCtr="0">
            <a:noAutofit/>
          </a:bodyPr>
          <a:lstStyle/>
          <a:p>
            <a:pPr marL="0" lvl="0" indent="0" algn="l" rtl="0">
              <a:spcBef>
                <a:spcPts val="1500"/>
              </a:spcBef>
              <a:spcAft>
                <a:spcPts val="0"/>
              </a:spcAft>
              <a:buNone/>
            </a:pPr>
            <a:r>
              <a:rPr lang="en-US" sz="3600" b="1"/>
              <a:t>TECHNOLOGY ASSISTANCE:  (912) 395-6440</a:t>
            </a:r>
            <a:endParaRPr sz="3600" b="1"/>
          </a:p>
          <a:p>
            <a:pPr marL="0" lvl="0" indent="0" algn="l" rtl="0">
              <a:spcBef>
                <a:spcPts val="1500"/>
              </a:spcBef>
              <a:spcAft>
                <a:spcPts val="0"/>
              </a:spcAft>
              <a:buNone/>
            </a:pPr>
            <a:endParaRPr sz="2000" b="1"/>
          </a:p>
          <a:p>
            <a:pPr marL="457200" lvl="0" indent="-419100" algn="l" rtl="0">
              <a:spcBef>
                <a:spcPts val="1500"/>
              </a:spcBef>
              <a:spcAft>
                <a:spcPts val="0"/>
              </a:spcAft>
              <a:buSzPts val="3000"/>
              <a:buChar char="▪"/>
            </a:pPr>
            <a:r>
              <a:rPr lang="en-US" sz="3000"/>
              <a:t>Donna Sikes, Media Specialist  	</a:t>
            </a:r>
            <a:r>
              <a:rPr lang="en-US" sz="3000" u="sng">
                <a:solidFill>
                  <a:srgbClr val="000000"/>
                </a:solidFill>
                <a:hlinkClick r:id="rId3"/>
              </a:rPr>
              <a:t>donna.rudser-Sikes@sccpss.com</a:t>
            </a:r>
            <a:endParaRPr sz="3000">
              <a:solidFill>
                <a:srgbClr val="000000"/>
              </a:solidFill>
            </a:endParaRPr>
          </a:p>
          <a:p>
            <a:pPr marL="0" lvl="0" indent="0" algn="l" rtl="0">
              <a:spcBef>
                <a:spcPts val="1500"/>
              </a:spcBef>
              <a:spcAft>
                <a:spcPts val="0"/>
              </a:spcAft>
              <a:buNone/>
            </a:pPr>
            <a:endParaRPr sz="3000"/>
          </a:p>
          <a:p>
            <a:pPr marL="0" lvl="0" indent="0" algn="l" rtl="0">
              <a:spcBef>
                <a:spcPts val="1500"/>
              </a:spcBef>
              <a:spcAft>
                <a:spcPts val="0"/>
              </a:spcAft>
              <a:buNone/>
            </a:pPr>
            <a:endParaRPr sz="2700"/>
          </a:p>
          <a:p>
            <a:pPr marL="457200" lvl="0" indent="0" algn="l" rtl="0">
              <a:spcBef>
                <a:spcPts val="1500"/>
              </a:spcBef>
              <a:spcAft>
                <a:spcPts val="0"/>
              </a:spcAft>
              <a:buNone/>
            </a:pPr>
            <a:endParaRPr sz="2700"/>
          </a:p>
          <a:p>
            <a:pPr marL="0" lvl="0" indent="0" algn="l" rtl="0">
              <a:spcBef>
                <a:spcPts val="1500"/>
              </a:spcBef>
              <a:spcAft>
                <a:spcPts val="0"/>
              </a:spcAft>
              <a:buNone/>
            </a:pPr>
            <a:endParaRPr/>
          </a:p>
          <a:p>
            <a:pPr marL="0" lvl="0" indent="0" algn="l" rtl="0">
              <a:spcBef>
                <a:spcPts val="1500"/>
              </a:spcBef>
              <a:spcAft>
                <a:spcPts val="0"/>
              </a:spcAft>
              <a:buNone/>
            </a:pPr>
            <a:endParaRPr/>
          </a:p>
        </p:txBody>
      </p:sp>
      <p:pic>
        <p:nvPicPr>
          <p:cNvPr id="270" name="Google Shape;270;g8fa22be610_0_98"/>
          <p:cNvPicPr preferRelativeResize="0"/>
          <p:nvPr/>
        </p:nvPicPr>
        <p:blipFill>
          <a:blip r:embed="rId4">
            <a:alphaModFix/>
          </a:blip>
          <a:stretch>
            <a:fillRect/>
          </a:stretch>
        </p:blipFill>
        <p:spPr>
          <a:xfrm>
            <a:off x="4651363" y="4411075"/>
            <a:ext cx="2162175" cy="2114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75"/>
        <p:cNvGrpSpPr/>
        <p:nvPr/>
      </p:nvGrpSpPr>
      <p:grpSpPr>
        <a:xfrm>
          <a:off x="0" y="0"/>
          <a:ext cx="0" cy="0"/>
          <a:chOff x="0" y="0"/>
          <a:chExt cx="0" cy="0"/>
        </a:xfrm>
      </p:grpSpPr>
      <p:sp>
        <p:nvSpPr>
          <p:cNvPr id="276" name="Google Shape;276;g8fa22be610_0_105"/>
          <p:cNvSpPr txBox="1">
            <a:spLocks noGrp="1"/>
          </p:cNvSpPr>
          <p:nvPr>
            <p:ph type="title"/>
          </p:nvPr>
        </p:nvSpPr>
        <p:spPr>
          <a:xfrm>
            <a:off x="190998" y="466350"/>
            <a:ext cx="11520300" cy="136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t>Hesse: WHO TO CONTACT FOR ASSISTANCE:</a:t>
            </a:r>
            <a:endParaRPr sz="4800"/>
          </a:p>
        </p:txBody>
      </p:sp>
      <p:sp>
        <p:nvSpPr>
          <p:cNvPr id="277" name="Google Shape;277;g8fa22be610_0_105"/>
          <p:cNvSpPr txBox="1">
            <a:spLocks noGrp="1"/>
          </p:cNvSpPr>
          <p:nvPr>
            <p:ph type="body" idx="1"/>
          </p:nvPr>
        </p:nvSpPr>
        <p:spPr>
          <a:xfrm>
            <a:off x="465450" y="2140600"/>
            <a:ext cx="11520300" cy="4516800"/>
          </a:xfrm>
          <a:prstGeom prst="rect">
            <a:avLst/>
          </a:prstGeom>
        </p:spPr>
        <p:txBody>
          <a:bodyPr spcFirstLastPara="1" wrap="square" lIns="91425" tIns="45700" rIns="91425" bIns="45700" anchor="t" anchorCtr="0">
            <a:noAutofit/>
          </a:bodyPr>
          <a:lstStyle/>
          <a:p>
            <a:pPr marL="0" lvl="0" indent="0" algn="l" rtl="0">
              <a:spcBef>
                <a:spcPts val="1500"/>
              </a:spcBef>
              <a:spcAft>
                <a:spcPts val="0"/>
              </a:spcAft>
              <a:buNone/>
            </a:pPr>
            <a:r>
              <a:rPr lang="en-US" sz="3600" b="1"/>
              <a:t>FAMILY SUPPORT:  (912) 395-6440</a:t>
            </a:r>
            <a:endParaRPr sz="3600" b="1"/>
          </a:p>
          <a:p>
            <a:pPr marL="0" lvl="0" indent="0" algn="l" rtl="0">
              <a:spcBef>
                <a:spcPts val="1500"/>
              </a:spcBef>
              <a:spcAft>
                <a:spcPts val="0"/>
              </a:spcAft>
              <a:buNone/>
            </a:pPr>
            <a:endParaRPr sz="2000" b="1"/>
          </a:p>
          <a:p>
            <a:pPr marL="457200" lvl="0" indent="-406400" algn="l" rtl="0">
              <a:spcBef>
                <a:spcPts val="1500"/>
              </a:spcBef>
              <a:spcAft>
                <a:spcPts val="0"/>
              </a:spcAft>
              <a:buSzPts val="2800"/>
              <a:buChar char="▪"/>
            </a:pPr>
            <a:r>
              <a:rPr lang="en-US" sz="2800"/>
              <a:t>Mark Fordham, PK-2nd grade Counselor  </a:t>
            </a:r>
            <a:r>
              <a:rPr lang="en-US" sz="2800" u="sng">
                <a:solidFill>
                  <a:srgbClr val="0000FF"/>
                </a:solidFill>
                <a:hlinkClick r:id="rId3"/>
              </a:rPr>
              <a:t>mark.fordham@sccpss.com</a:t>
            </a:r>
            <a:endParaRPr sz="2800">
              <a:solidFill>
                <a:srgbClr val="0000FF"/>
              </a:solidFill>
            </a:endParaRPr>
          </a:p>
          <a:p>
            <a:pPr marL="457200" lvl="0" indent="-406400" algn="l" rtl="0">
              <a:spcBef>
                <a:spcPts val="0"/>
              </a:spcBef>
              <a:spcAft>
                <a:spcPts val="0"/>
              </a:spcAft>
              <a:buSzPts val="2800"/>
              <a:buChar char="▪"/>
            </a:pPr>
            <a:r>
              <a:rPr lang="en-US" sz="2800"/>
              <a:t>Stephanie Small, 3rd-5th grade Counselor  </a:t>
            </a:r>
            <a:r>
              <a:rPr lang="en-US" sz="2800" u="sng">
                <a:solidFill>
                  <a:srgbClr val="0000FF"/>
                </a:solidFill>
                <a:hlinkClick r:id="rId4"/>
              </a:rPr>
              <a:t>stephanie.small@sccpss.com</a:t>
            </a:r>
            <a:endParaRPr sz="2800">
              <a:solidFill>
                <a:srgbClr val="0000FF"/>
              </a:solidFill>
            </a:endParaRPr>
          </a:p>
          <a:p>
            <a:pPr marL="457200" lvl="0" indent="-406400" algn="l" rtl="0">
              <a:spcBef>
                <a:spcPts val="0"/>
              </a:spcBef>
              <a:spcAft>
                <a:spcPts val="0"/>
              </a:spcAft>
              <a:buSzPts val="2800"/>
              <a:buChar char="▪"/>
            </a:pPr>
            <a:r>
              <a:rPr lang="en-US" sz="2800"/>
              <a:t>Bathsheba Cherry, 6th-8th grade Counselor  </a:t>
            </a:r>
            <a:r>
              <a:rPr lang="en-US" sz="2800" u="sng">
                <a:solidFill>
                  <a:srgbClr val="0000FF"/>
                </a:solidFill>
                <a:hlinkClick r:id="rId5"/>
              </a:rPr>
              <a:t>bathsheba.cherry@sccpss.com</a:t>
            </a:r>
            <a:endParaRPr sz="2800">
              <a:solidFill>
                <a:srgbClr val="0000FF"/>
              </a:solidFill>
            </a:endParaRPr>
          </a:p>
          <a:p>
            <a:pPr marL="457200" lvl="0" indent="-406400" algn="l" rtl="0">
              <a:spcBef>
                <a:spcPts val="0"/>
              </a:spcBef>
              <a:spcAft>
                <a:spcPts val="0"/>
              </a:spcAft>
              <a:buSzPts val="2800"/>
              <a:buChar char="▪"/>
            </a:pPr>
            <a:r>
              <a:rPr lang="en-US" sz="2800"/>
              <a:t>Stacey Reid, School Social Worker  </a:t>
            </a:r>
            <a:r>
              <a:rPr lang="en-US" sz="2800" u="sng">
                <a:solidFill>
                  <a:srgbClr val="0000FF"/>
                </a:solidFill>
                <a:hlinkClick r:id="rId6"/>
              </a:rPr>
              <a:t>stacey.reid@sccpss.com</a:t>
            </a:r>
            <a:endParaRPr sz="2800">
              <a:solidFill>
                <a:srgbClr val="0000FF"/>
              </a:solidFill>
            </a:endParaRPr>
          </a:p>
          <a:p>
            <a:pPr marL="457200" lvl="0" indent="-406400" algn="l" rtl="0">
              <a:spcBef>
                <a:spcPts val="0"/>
              </a:spcBef>
              <a:spcAft>
                <a:spcPts val="0"/>
              </a:spcAft>
              <a:buSzPts val="2800"/>
              <a:buChar char="▪"/>
            </a:pPr>
            <a:r>
              <a:rPr lang="en-US" sz="2800"/>
              <a:t>Erin Miller, School Nurse  </a:t>
            </a:r>
            <a:r>
              <a:rPr lang="en-US" sz="2800" u="sng">
                <a:solidFill>
                  <a:srgbClr val="0000FF"/>
                </a:solidFill>
                <a:hlinkClick r:id="rId7"/>
              </a:rPr>
              <a:t>erin.miller@sccpss.com</a:t>
            </a:r>
            <a:endParaRPr sz="2800">
              <a:solidFill>
                <a:srgbClr val="0000FF"/>
              </a:solidFill>
            </a:endParaRPr>
          </a:p>
          <a:p>
            <a:pPr marL="457200" lvl="0" indent="-406400" algn="l" rtl="0">
              <a:spcBef>
                <a:spcPts val="0"/>
              </a:spcBef>
              <a:spcAft>
                <a:spcPts val="0"/>
              </a:spcAft>
              <a:buSzPts val="2800"/>
              <a:buChar char="▪"/>
            </a:pPr>
            <a:r>
              <a:rPr lang="en-US" sz="2800"/>
              <a:t>Samantha Ramsey, School Nurse  </a:t>
            </a:r>
            <a:r>
              <a:rPr lang="en-US" sz="2800" u="sng">
                <a:solidFill>
                  <a:srgbClr val="0000FF"/>
                </a:solidFill>
                <a:hlinkClick r:id="rId8"/>
              </a:rPr>
              <a:t>samantha.ramsey@sccpss.com</a:t>
            </a:r>
            <a:endParaRPr sz="2800">
              <a:solidFill>
                <a:srgbClr val="0000FF"/>
              </a:solidFill>
            </a:endParaRPr>
          </a:p>
          <a:p>
            <a:pPr marL="0" lvl="0" indent="0" algn="l" rtl="0">
              <a:spcBef>
                <a:spcPts val="1500"/>
              </a:spcBef>
              <a:spcAft>
                <a:spcPts val="0"/>
              </a:spcAft>
              <a:buNone/>
            </a:pPr>
            <a:endParaRPr sz="2800"/>
          </a:p>
          <a:p>
            <a:pPr marL="0" lvl="0" indent="0" algn="l" rtl="0">
              <a:spcBef>
                <a:spcPts val="1500"/>
              </a:spcBef>
              <a:spcAft>
                <a:spcPts val="0"/>
              </a:spcAft>
              <a:buNone/>
            </a:pPr>
            <a:endParaRPr sz="3000"/>
          </a:p>
          <a:p>
            <a:pPr marL="0" lvl="0" indent="0" algn="l" rtl="0">
              <a:spcBef>
                <a:spcPts val="1500"/>
              </a:spcBef>
              <a:spcAft>
                <a:spcPts val="0"/>
              </a:spcAft>
              <a:buNone/>
            </a:pPr>
            <a:endParaRPr sz="2700"/>
          </a:p>
          <a:p>
            <a:pPr marL="457200" lvl="0" indent="0" algn="l" rtl="0">
              <a:spcBef>
                <a:spcPts val="1500"/>
              </a:spcBef>
              <a:spcAft>
                <a:spcPts val="0"/>
              </a:spcAft>
              <a:buNone/>
            </a:pPr>
            <a:endParaRPr sz="2700"/>
          </a:p>
          <a:p>
            <a:pPr marL="0" lvl="0" indent="0" algn="l" rtl="0">
              <a:spcBef>
                <a:spcPts val="1500"/>
              </a:spcBef>
              <a:spcAft>
                <a:spcPts val="0"/>
              </a:spcAft>
              <a:buNone/>
            </a:pPr>
            <a:endParaRPr/>
          </a:p>
          <a:p>
            <a:pPr marL="0" lvl="0" indent="0" algn="l" rtl="0">
              <a:spcBef>
                <a:spcPts val="1500"/>
              </a:spcBef>
              <a:spcAft>
                <a:spcPts val="0"/>
              </a:spcAft>
              <a:buNone/>
            </a:pPr>
            <a:endParaRPr/>
          </a:p>
        </p:txBody>
      </p:sp>
      <p:pic>
        <p:nvPicPr>
          <p:cNvPr id="278" name="Google Shape;278;g8fa22be610_0_105"/>
          <p:cNvPicPr preferRelativeResize="0"/>
          <p:nvPr/>
        </p:nvPicPr>
        <p:blipFill>
          <a:blip r:embed="rId9">
            <a:alphaModFix/>
          </a:blip>
          <a:stretch>
            <a:fillRect/>
          </a:stretch>
        </p:blipFill>
        <p:spPr>
          <a:xfrm>
            <a:off x="9819499" y="1140762"/>
            <a:ext cx="1935001" cy="24575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283"/>
        <p:cNvGrpSpPr/>
        <p:nvPr/>
      </p:nvGrpSpPr>
      <p:grpSpPr>
        <a:xfrm>
          <a:off x="0" y="0"/>
          <a:ext cx="0" cy="0"/>
          <a:chOff x="0" y="0"/>
          <a:chExt cx="0" cy="0"/>
        </a:xfrm>
      </p:grpSpPr>
      <p:sp>
        <p:nvSpPr>
          <p:cNvPr id="284" name="Google Shape;284;g8fc53ebe3b_0_0"/>
          <p:cNvSpPr txBox="1">
            <a:spLocks noGrp="1"/>
          </p:cNvSpPr>
          <p:nvPr>
            <p:ph type="title"/>
          </p:nvPr>
        </p:nvSpPr>
        <p:spPr>
          <a:xfrm>
            <a:off x="190999" y="466350"/>
            <a:ext cx="10938900" cy="136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a:t>Hesse: WHO TO CONTACT FOR ASSISTANCE: Stacy Reid - School Social Worker</a:t>
            </a:r>
            <a:endParaRPr sz="4400"/>
          </a:p>
        </p:txBody>
      </p:sp>
      <p:pic>
        <p:nvPicPr>
          <p:cNvPr id="285" name="Google Shape;285;g8fc53ebe3b_0_0"/>
          <p:cNvPicPr preferRelativeResize="0"/>
          <p:nvPr/>
        </p:nvPicPr>
        <p:blipFill>
          <a:blip r:embed="rId3">
            <a:alphaModFix/>
          </a:blip>
          <a:stretch>
            <a:fillRect/>
          </a:stretch>
        </p:blipFill>
        <p:spPr>
          <a:xfrm>
            <a:off x="10102574" y="1828362"/>
            <a:ext cx="1935001" cy="2457515"/>
          </a:xfrm>
          <a:prstGeom prst="rect">
            <a:avLst/>
          </a:prstGeom>
          <a:noFill/>
          <a:ln>
            <a:noFill/>
          </a:ln>
        </p:spPr>
      </p:pic>
      <p:pic>
        <p:nvPicPr>
          <p:cNvPr id="286" name="Google Shape;286;g8fc53ebe3b_0_0"/>
          <p:cNvPicPr preferRelativeResize="0"/>
          <p:nvPr/>
        </p:nvPicPr>
        <p:blipFill>
          <a:blip r:embed="rId4">
            <a:alphaModFix/>
          </a:blip>
          <a:stretch>
            <a:fillRect/>
          </a:stretch>
        </p:blipFill>
        <p:spPr>
          <a:xfrm>
            <a:off x="1466700" y="1947050"/>
            <a:ext cx="7969374" cy="47248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91"/>
        <p:cNvGrpSpPr/>
        <p:nvPr/>
      </p:nvGrpSpPr>
      <p:grpSpPr>
        <a:xfrm>
          <a:off x="0" y="0"/>
          <a:ext cx="0" cy="0"/>
          <a:chOff x="0" y="0"/>
          <a:chExt cx="0" cy="0"/>
        </a:xfrm>
      </p:grpSpPr>
      <p:sp>
        <p:nvSpPr>
          <p:cNvPr id="292" name="Google Shape;292;g8fa22be610_0_112"/>
          <p:cNvSpPr txBox="1">
            <a:spLocks noGrp="1"/>
          </p:cNvSpPr>
          <p:nvPr>
            <p:ph type="title"/>
          </p:nvPr>
        </p:nvSpPr>
        <p:spPr>
          <a:xfrm>
            <a:off x="227010" y="453818"/>
            <a:ext cx="9628500" cy="136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t>Hesse: K8 PTA Membership</a:t>
            </a:r>
            <a:endParaRPr sz="4800"/>
          </a:p>
        </p:txBody>
      </p:sp>
      <p:sp>
        <p:nvSpPr>
          <p:cNvPr id="293" name="Google Shape;293;g8fa22be610_0_112"/>
          <p:cNvSpPr txBox="1">
            <a:spLocks noGrp="1"/>
          </p:cNvSpPr>
          <p:nvPr>
            <p:ph type="body" idx="1"/>
          </p:nvPr>
        </p:nvSpPr>
        <p:spPr>
          <a:xfrm>
            <a:off x="1191050" y="2190750"/>
            <a:ext cx="9717600" cy="4416600"/>
          </a:xfrm>
          <a:prstGeom prst="rect">
            <a:avLst/>
          </a:prstGeom>
        </p:spPr>
        <p:txBody>
          <a:bodyPr spcFirstLastPara="1" wrap="square" lIns="91425" tIns="45700" rIns="91425" bIns="45700" anchor="t" anchorCtr="0">
            <a:noAutofit/>
          </a:bodyPr>
          <a:lstStyle/>
          <a:p>
            <a:pPr marL="0" lvl="0" indent="0" algn="l" rtl="0">
              <a:spcBef>
                <a:spcPts val="1500"/>
              </a:spcBef>
              <a:spcAft>
                <a:spcPts val="0"/>
              </a:spcAft>
              <a:buNone/>
            </a:pPr>
            <a:r>
              <a:rPr lang="en-US" sz="2600"/>
              <a:t>Please support your school by joining Hesse K8 PTA…</a:t>
            </a:r>
            <a:endParaRPr sz="2600"/>
          </a:p>
          <a:p>
            <a:pPr marL="0" lvl="0" indent="0" algn="l" rtl="0">
              <a:spcBef>
                <a:spcPts val="1500"/>
              </a:spcBef>
              <a:spcAft>
                <a:spcPts val="0"/>
              </a:spcAft>
              <a:buNone/>
            </a:pPr>
            <a:r>
              <a:rPr lang="en-US" b="1"/>
              <a:t>Michele Smith, PTA President</a:t>
            </a:r>
            <a:r>
              <a:rPr lang="en-US"/>
              <a:t>  </a:t>
            </a:r>
            <a:r>
              <a:rPr lang="en-US" b="1" u="sng">
                <a:solidFill>
                  <a:srgbClr val="000000"/>
                </a:solidFill>
                <a:hlinkClick r:id="rId3"/>
              </a:rPr>
              <a:t>presidenthessek8pta@gmail.com</a:t>
            </a:r>
            <a:endParaRPr b="1">
              <a:solidFill>
                <a:srgbClr val="000000"/>
              </a:solidFill>
            </a:endParaRPr>
          </a:p>
          <a:p>
            <a:pPr marL="0" lvl="0" indent="0" algn="l" rtl="0">
              <a:lnSpc>
                <a:spcPct val="115000"/>
              </a:lnSpc>
              <a:spcBef>
                <a:spcPts val="0"/>
              </a:spcBef>
              <a:spcAft>
                <a:spcPts val="0"/>
              </a:spcAft>
              <a:buNone/>
            </a:pPr>
            <a:endParaRPr sz="2350">
              <a:solidFill>
                <a:srgbClr val="1C1E21"/>
              </a:solidFill>
              <a:latin typeface="Arial"/>
              <a:ea typeface="Arial"/>
              <a:cs typeface="Arial"/>
              <a:sym typeface="Arial"/>
            </a:endParaRPr>
          </a:p>
          <a:p>
            <a:pPr marL="0" lvl="0" indent="0" algn="l" rtl="0">
              <a:lnSpc>
                <a:spcPct val="115000"/>
              </a:lnSpc>
              <a:spcBef>
                <a:spcPts val="500"/>
              </a:spcBef>
              <a:spcAft>
                <a:spcPts val="0"/>
              </a:spcAft>
              <a:buNone/>
            </a:pPr>
            <a:r>
              <a:rPr lang="en-US" sz="2350">
                <a:solidFill>
                  <a:srgbClr val="1C1E21"/>
                </a:solidFill>
                <a:latin typeface="Arial"/>
                <a:ea typeface="Arial"/>
                <a:cs typeface="Arial"/>
                <a:sym typeface="Arial"/>
              </a:rPr>
              <a:t>Join PTA today! Memberships are $5 per person. </a:t>
            </a:r>
            <a:endParaRPr sz="2350">
              <a:solidFill>
                <a:srgbClr val="1C1E21"/>
              </a:solidFill>
              <a:latin typeface="Arial"/>
              <a:ea typeface="Arial"/>
              <a:cs typeface="Arial"/>
              <a:sym typeface="Arial"/>
            </a:endParaRPr>
          </a:p>
          <a:p>
            <a:pPr marL="0" lvl="0" indent="0" algn="l" rtl="0">
              <a:lnSpc>
                <a:spcPct val="115000"/>
              </a:lnSpc>
              <a:spcBef>
                <a:spcPts val="500"/>
              </a:spcBef>
              <a:spcAft>
                <a:spcPts val="0"/>
              </a:spcAft>
              <a:buClr>
                <a:schemeClr val="dk1"/>
              </a:buClr>
              <a:buSzPts val="1100"/>
              <a:buFont typeface="Arial"/>
              <a:buNone/>
            </a:pPr>
            <a:r>
              <a:rPr lang="en-US" sz="2350">
                <a:solidFill>
                  <a:srgbClr val="1C1E21"/>
                </a:solidFill>
                <a:latin typeface="Arial"/>
                <a:ea typeface="Arial"/>
                <a:cs typeface="Arial"/>
                <a:sym typeface="Arial"/>
              </a:rPr>
              <a:t>Use the link below to join online.</a:t>
            </a:r>
            <a:endParaRPr sz="2350">
              <a:solidFill>
                <a:srgbClr val="1C1E21"/>
              </a:solidFill>
              <a:latin typeface="Arial"/>
              <a:ea typeface="Arial"/>
              <a:cs typeface="Arial"/>
              <a:sym typeface="Arial"/>
            </a:endParaRPr>
          </a:p>
          <a:p>
            <a:pPr marL="0" lvl="0" indent="0" algn="l" rtl="0">
              <a:spcBef>
                <a:spcPts val="1500"/>
              </a:spcBef>
              <a:spcAft>
                <a:spcPts val="0"/>
              </a:spcAft>
              <a:buNone/>
            </a:pPr>
            <a:r>
              <a:rPr lang="en-US" sz="2350">
                <a:solidFill>
                  <a:srgbClr val="385898"/>
                </a:solidFill>
                <a:uFill>
                  <a:noFill/>
                </a:uFill>
                <a:latin typeface="Arial"/>
                <a:ea typeface="Arial"/>
                <a:cs typeface="Arial"/>
                <a:sym typeface="Arial"/>
                <a:hlinkClick r:id="rId4"/>
              </a:rPr>
              <a:t>https://hessek8pta.memberhub.store/</a:t>
            </a:r>
            <a:endParaRPr sz="3250">
              <a:latin typeface="Arial"/>
              <a:ea typeface="Arial"/>
              <a:cs typeface="Arial"/>
              <a:sym typeface="Arial"/>
            </a:endParaRPr>
          </a:p>
          <a:p>
            <a:pPr marL="0" lvl="0" indent="0" algn="l" rtl="0">
              <a:spcBef>
                <a:spcPts val="1500"/>
              </a:spcBef>
              <a:spcAft>
                <a:spcPts val="0"/>
              </a:spcAft>
              <a:buNone/>
            </a:pPr>
            <a:r>
              <a:rPr lang="en-US" sz="2400" b="1">
                <a:latin typeface="Impact"/>
                <a:ea typeface="Impact"/>
                <a:cs typeface="Impact"/>
                <a:sym typeface="Impact"/>
              </a:rPr>
              <a:t>                        </a:t>
            </a:r>
            <a:endParaRPr sz="2400" b="1">
              <a:latin typeface="Impact"/>
              <a:ea typeface="Impact"/>
              <a:cs typeface="Impact"/>
              <a:sym typeface="Impact"/>
            </a:endParaRPr>
          </a:p>
          <a:p>
            <a:pPr marL="0" lvl="0" indent="0" algn="l" rtl="0">
              <a:spcBef>
                <a:spcPts val="1500"/>
              </a:spcBef>
              <a:spcAft>
                <a:spcPts val="0"/>
              </a:spcAft>
              <a:buNone/>
            </a:pPr>
            <a:r>
              <a:rPr lang="en-US" sz="2400" b="1">
                <a:latin typeface="Impact"/>
                <a:ea typeface="Impact"/>
                <a:cs typeface="Impact"/>
                <a:sym typeface="Impact"/>
              </a:rPr>
              <a:t>Don’t HIBERNATE…. PARTICIPATE!!</a:t>
            </a:r>
            <a:endParaRPr sz="2400" b="1">
              <a:latin typeface="Impact"/>
              <a:ea typeface="Impact"/>
              <a:cs typeface="Impact"/>
              <a:sym typeface="Impact"/>
            </a:endParaRPr>
          </a:p>
        </p:txBody>
      </p:sp>
      <p:pic>
        <p:nvPicPr>
          <p:cNvPr id="294" name="Google Shape;294;g8fa22be610_0_112"/>
          <p:cNvPicPr preferRelativeResize="0"/>
          <p:nvPr/>
        </p:nvPicPr>
        <p:blipFill>
          <a:blip r:embed="rId5">
            <a:alphaModFix/>
          </a:blip>
          <a:stretch>
            <a:fillRect/>
          </a:stretch>
        </p:blipFill>
        <p:spPr>
          <a:xfrm>
            <a:off x="9115400" y="3829474"/>
            <a:ext cx="2684625" cy="2639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58"/>
        <p:cNvGrpSpPr/>
        <p:nvPr/>
      </p:nvGrpSpPr>
      <p:grpSpPr>
        <a:xfrm>
          <a:off x="0" y="0"/>
          <a:ext cx="0" cy="0"/>
          <a:chOff x="0" y="0"/>
          <a:chExt cx="0" cy="0"/>
        </a:xfrm>
      </p:grpSpPr>
      <p:sp>
        <p:nvSpPr>
          <p:cNvPr id="159" name="Google Shape;159;g8fa6097510_0_0"/>
          <p:cNvSpPr txBox="1">
            <a:spLocks noGrp="1"/>
          </p:cNvSpPr>
          <p:nvPr>
            <p:ph type="title"/>
          </p:nvPr>
        </p:nvSpPr>
        <p:spPr>
          <a:xfrm>
            <a:off x="159025" y="477078"/>
            <a:ext cx="11834100" cy="14709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Clr>
                <a:schemeClr val="lt1"/>
              </a:buClr>
              <a:buSzPts val="4800"/>
              <a:buFont typeface="Arial"/>
              <a:buNone/>
            </a:pPr>
            <a:r>
              <a:rPr lang="en-US" sz="4800">
                <a:latin typeface="Arial"/>
                <a:ea typeface="Arial"/>
                <a:cs typeface="Arial"/>
                <a:sym typeface="Arial"/>
              </a:rPr>
              <a:t>Greetings from Principal Newman</a:t>
            </a:r>
            <a:endParaRPr/>
          </a:p>
        </p:txBody>
      </p:sp>
      <p:pic>
        <p:nvPicPr>
          <p:cNvPr id="160" name="Google Shape;160;g8fa6097510_0_0"/>
          <p:cNvPicPr preferRelativeResize="0"/>
          <p:nvPr/>
        </p:nvPicPr>
        <p:blipFill rotWithShape="1">
          <a:blip r:embed="rId3">
            <a:alphaModFix/>
          </a:blip>
          <a:srcRect l="10962" r="10954"/>
          <a:stretch/>
        </p:blipFill>
        <p:spPr>
          <a:xfrm>
            <a:off x="8675950" y="2143750"/>
            <a:ext cx="2568900" cy="40968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61" name="Google Shape;161;g8fa6097510_0_0"/>
          <p:cNvSpPr txBox="1"/>
          <p:nvPr/>
        </p:nvSpPr>
        <p:spPr>
          <a:xfrm>
            <a:off x="702075" y="6093100"/>
            <a:ext cx="7397100" cy="6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latin typeface="Impact"/>
                <a:ea typeface="Impact"/>
                <a:cs typeface="Impact"/>
                <a:sym typeface="Impact"/>
              </a:rPr>
              <a:t>MISSION POSSIBLE:  Blasting Off to New Explorations!</a:t>
            </a:r>
            <a:endParaRPr sz="2000" b="1">
              <a:latin typeface="Impact"/>
              <a:ea typeface="Impact"/>
              <a:cs typeface="Impact"/>
              <a:sym typeface="Impact"/>
            </a:endParaRPr>
          </a:p>
        </p:txBody>
      </p:sp>
      <p:sp>
        <p:nvSpPr>
          <p:cNvPr id="162" name="Google Shape;162;g8fa6097510_0_0"/>
          <p:cNvSpPr txBox="1"/>
          <p:nvPr/>
        </p:nvSpPr>
        <p:spPr>
          <a:xfrm>
            <a:off x="2169000" y="5216750"/>
            <a:ext cx="4789500" cy="7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Calibri"/>
                <a:ea typeface="Calibri"/>
                <a:cs typeface="Calibri"/>
                <a:sym typeface="Calibri"/>
              </a:rPr>
              <a:t>Kimberly Newman, Hesse K8 Principal</a:t>
            </a:r>
            <a:endParaRPr sz="2000" b="1">
              <a:latin typeface="Calibri"/>
              <a:ea typeface="Calibri"/>
              <a:cs typeface="Calibri"/>
              <a:sym typeface="Calibri"/>
            </a:endParaRPr>
          </a:p>
          <a:p>
            <a:pPr marL="0" lvl="0" indent="0" algn="l" rtl="0">
              <a:spcBef>
                <a:spcPts val="0"/>
              </a:spcBef>
              <a:spcAft>
                <a:spcPts val="0"/>
              </a:spcAft>
              <a:buNone/>
            </a:pPr>
            <a:r>
              <a:rPr lang="en-US" sz="2000" u="sng">
                <a:solidFill>
                  <a:schemeClr val="hlink"/>
                </a:solidFill>
                <a:latin typeface="Calibri"/>
                <a:ea typeface="Calibri"/>
                <a:cs typeface="Calibri"/>
                <a:sym typeface="Calibri"/>
                <a:hlinkClick r:id="rId4"/>
              </a:rPr>
              <a:t>kimberly.newman@sccpss.com</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p:txBody>
      </p:sp>
      <p:pic>
        <p:nvPicPr>
          <p:cNvPr id="163" name="Google Shape;163;g8fa6097510_0_0" title="Back to School 2020 Message_2.mp4">
            <a:hlinkClick r:id="rId5"/>
          </p:cNvPr>
          <p:cNvPicPr preferRelativeResize="0"/>
          <p:nvPr/>
        </p:nvPicPr>
        <p:blipFill>
          <a:blip r:embed="rId6">
            <a:alphaModFix/>
          </a:blip>
          <a:stretch>
            <a:fillRect/>
          </a:stretch>
        </p:blipFill>
        <p:spPr>
          <a:xfrm>
            <a:off x="1993274" y="1947987"/>
            <a:ext cx="4412950" cy="330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67"/>
        <p:cNvGrpSpPr/>
        <p:nvPr/>
      </p:nvGrpSpPr>
      <p:grpSpPr>
        <a:xfrm>
          <a:off x="0" y="0"/>
          <a:ext cx="0" cy="0"/>
          <a:chOff x="0" y="0"/>
          <a:chExt cx="0" cy="0"/>
        </a:xfrm>
      </p:grpSpPr>
      <p:sp>
        <p:nvSpPr>
          <p:cNvPr id="168" name="Google Shape;168;g8fa6097510_0_93"/>
          <p:cNvSpPr txBox="1">
            <a:spLocks noGrp="1"/>
          </p:cNvSpPr>
          <p:nvPr>
            <p:ph type="title"/>
          </p:nvPr>
        </p:nvSpPr>
        <p:spPr>
          <a:xfrm>
            <a:off x="159025" y="477078"/>
            <a:ext cx="11834100" cy="14709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Clr>
                <a:schemeClr val="lt1"/>
              </a:buClr>
              <a:buSzPts val="4800"/>
              <a:buFont typeface="Arial"/>
              <a:buNone/>
            </a:pPr>
            <a:r>
              <a:rPr lang="en-US" sz="4800">
                <a:latin typeface="Arial"/>
                <a:ea typeface="Arial"/>
                <a:cs typeface="Arial"/>
                <a:sym typeface="Arial"/>
              </a:rPr>
              <a:t>Meet our Assistant Principals. </a:t>
            </a:r>
            <a:endParaRPr/>
          </a:p>
        </p:txBody>
      </p:sp>
      <p:sp>
        <p:nvSpPr>
          <p:cNvPr id="169" name="Google Shape;169;g8fa6097510_0_93"/>
          <p:cNvSpPr txBox="1">
            <a:spLocks noGrp="1"/>
          </p:cNvSpPr>
          <p:nvPr>
            <p:ph type="body" idx="1"/>
          </p:nvPr>
        </p:nvSpPr>
        <p:spPr>
          <a:xfrm>
            <a:off x="313425" y="2064325"/>
            <a:ext cx="4275300" cy="1204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US" sz="3600">
                <a:latin typeface="Arial"/>
                <a:ea typeface="Arial"/>
                <a:cs typeface="Arial"/>
                <a:sym typeface="Arial"/>
              </a:rPr>
              <a:t>Erica Ross </a:t>
            </a:r>
            <a:endParaRPr sz="3600">
              <a:latin typeface="Arial"/>
              <a:ea typeface="Arial"/>
              <a:cs typeface="Arial"/>
              <a:sym typeface="Arial"/>
            </a:endParaRPr>
          </a:p>
          <a:p>
            <a:pPr marL="0" lvl="0" indent="0" algn="ctr" rtl="0">
              <a:lnSpc>
                <a:spcPct val="90000"/>
              </a:lnSpc>
              <a:spcBef>
                <a:spcPts val="0"/>
              </a:spcBef>
              <a:spcAft>
                <a:spcPts val="0"/>
              </a:spcAft>
              <a:buClr>
                <a:schemeClr val="dk1"/>
              </a:buClr>
              <a:buSzPts val="3600"/>
              <a:buNone/>
            </a:pPr>
            <a:r>
              <a:rPr lang="en-US" sz="3600">
                <a:latin typeface="Arial"/>
                <a:ea typeface="Arial"/>
                <a:cs typeface="Arial"/>
                <a:sym typeface="Arial"/>
              </a:rPr>
              <a:t>Grades PK-4</a:t>
            </a:r>
            <a:endParaRPr sz="3600">
              <a:latin typeface="Arial"/>
              <a:ea typeface="Arial"/>
              <a:cs typeface="Arial"/>
              <a:sym typeface="Arial"/>
            </a:endParaRPr>
          </a:p>
        </p:txBody>
      </p:sp>
      <p:sp>
        <p:nvSpPr>
          <p:cNvPr id="170" name="Google Shape;170;g8fa6097510_0_93"/>
          <p:cNvSpPr txBox="1">
            <a:spLocks noGrp="1"/>
          </p:cNvSpPr>
          <p:nvPr>
            <p:ph type="body" idx="1"/>
          </p:nvPr>
        </p:nvSpPr>
        <p:spPr>
          <a:xfrm>
            <a:off x="7677575" y="2064325"/>
            <a:ext cx="4165200" cy="1204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US" sz="3600">
                <a:latin typeface="Arial"/>
                <a:ea typeface="Arial"/>
                <a:cs typeface="Arial"/>
                <a:sym typeface="Arial"/>
              </a:rPr>
              <a:t>Jennie Thompson  </a:t>
            </a:r>
            <a:endParaRPr sz="3600">
              <a:latin typeface="Arial"/>
              <a:ea typeface="Arial"/>
              <a:cs typeface="Arial"/>
              <a:sym typeface="Arial"/>
            </a:endParaRPr>
          </a:p>
          <a:p>
            <a:pPr marL="0" lvl="0" indent="0" algn="ctr" rtl="0">
              <a:lnSpc>
                <a:spcPct val="90000"/>
              </a:lnSpc>
              <a:spcBef>
                <a:spcPts val="0"/>
              </a:spcBef>
              <a:spcAft>
                <a:spcPts val="0"/>
              </a:spcAft>
              <a:buClr>
                <a:schemeClr val="dk1"/>
              </a:buClr>
              <a:buSzPts val="3600"/>
              <a:buNone/>
            </a:pPr>
            <a:r>
              <a:rPr lang="en-US" sz="3600">
                <a:latin typeface="Arial"/>
                <a:ea typeface="Arial"/>
                <a:cs typeface="Arial"/>
                <a:sym typeface="Arial"/>
              </a:rPr>
              <a:t>Grades 5-8</a:t>
            </a:r>
            <a:endParaRPr sz="3600">
              <a:latin typeface="Arial"/>
              <a:ea typeface="Arial"/>
              <a:cs typeface="Arial"/>
              <a:sym typeface="Arial"/>
            </a:endParaRPr>
          </a:p>
        </p:txBody>
      </p:sp>
      <p:pic>
        <p:nvPicPr>
          <p:cNvPr id="171" name="Google Shape;171;g8fa6097510_0_93"/>
          <p:cNvPicPr preferRelativeResize="0"/>
          <p:nvPr/>
        </p:nvPicPr>
        <p:blipFill rotWithShape="1">
          <a:blip r:embed="rId3">
            <a:alphaModFix/>
          </a:blip>
          <a:srcRect/>
          <a:stretch/>
        </p:blipFill>
        <p:spPr>
          <a:xfrm>
            <a:off x="4796425" y="2415875"/>
            <a:ext cx="2185875" cy="3284775"/>
          </a:xfrm>
          <a:prstGeom prst="rect">
            <a:avLst/>
          </a:prstGeom>
          <a:noFill/>
          <a:ln>
            <a:noFill/>
          </a:ln>
        </p:spPr>
      </p:pic>
      <p:sp>
        <p:nvSpPr>
          <p:cNvPr id="172" name="Google Shape;172;g8fa6097510_0_93"/>
          <p:cNvSpPr txBox="1"/>
          <p:nvPr/>
        </p:nvSpPr>
        <p:spPr>
          <a:xfrm>
            <a:off x="338500" y="6076500"/>
            <a:ext cx="4275300" cy="58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u="sng">
                <a:solidFill>
                  <a:schemeClr val="hlink"/>
                </a:solidFill>
                <a:latin typeface="Calibri"/>
                <a:ea typeface="Calibri"/>
                <a:cs typeface="Calibri"/>
                <a:sym typeface="Calibri"/>
                <a:hlinkClick r:id="rId4"/>
              </a:rPr>
              <a:t>Erica.ross@sccpss.com</a:t>
            </a:r>
            <a:endParaRPr sz="20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73" name="Google Shape;173;g8fa6097510_0_93"/>
          <p:cNvSpPr txBox="1"/>
          <p:nvPr/>
        </p:nvSpPr>
        <p:spPr>
          <a:xfrm>
            <a:off x="7622525" y="6191275"/>
            <a:ext cx="4275300" cy="58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u="sng">
                <a:solidFill>
                  <a:schemeClr val="hlink"/>
                </a:solidFill>
                <a:hlinkClick r:id="rId5"/>
              </a:rPr>
              <a:t>jennie.thompson</a:t>
            </a:r>
            <a:r>
              <a:rPr lang="en-US" sz="2000" u="sng">
                <a:solidFill>
                  <a:schemeClr val="hlink"/>
                </a:solidFill>
                <a:latin typeface="Calibri"/>
                <a:ea typeface="Calibri"/>
                <a:cs typeface="Calibri"/>
                <a:sym typeface="Calibri"/>
                <a:hlinkClick r:id="rId5"/>
              </a:rPr>
              <a:t>@sccpss.com</a:t>
            </a:r>
            <a:endParaRPr sz="2000">
              <a:latin typeface="Calibri"/>
              <a:ea typeface="Calibri"/>
              <a:cs typeface="Calibri"/>
              <a:sym typeface="Calibri"/>
            </a:endParaRPr>
          </a:p>
          <a:p>
            <a:pPr marL="0" lvl="0" indent="0" algn="ctr" rtl="0">
              <a:spcBef>
                <a:spcPts val="0"/>
              </a:spcBef>
              <a:spcAft>
                <a:spcPts val="0"/>
              </a:spcAft>
              <a:buNone/>
            </a:pPr>
            <a:endParaRPr sz="2000">
              <a:latin typeface="Calibri"/>
              <a:ea typeface="Calibri"/>
              <a:cs typeface="Calibri"/>
              <a:sym typeface="Calibri"/>
            </a:endParaRPr>
          </a:p>
          <a:p>
            <a:pPr marL="0" lvl="0" indent="0" algn="ctr"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74" name="Google Shape;174;g8fa6097510_0_93" title="Back to School 2020 Message_1.mp4">
            <a:hlinkClick r:id="rId6"/>
          </p:cNvPr>
          <p:cNvPicPr preferRelativeResize="0"/>
          <p:nvPr/>
        </p:nvPicPr>
        <p:blipFill>
          <a:blip r:embed="rId7">
            <a:alphaModFix/>
          </a:blip>
          <a:stretch>
            <a:fillRect/>
          </a:stretch>
        </p:blipFill>
        <p:spPr>
          <a:xfrm>
            <a:off x="8014875" y="3306150"/>
            <a:ext cx="3490600" cy="2617950"/>
          </a:xfrm>
          <a:prstGeom prst="rect">
            <a:avLst/>
          </a:prstGeom>
          <a:noFill/>
          <a:ln>
            <a:noFill/>
          </a:ln>
        </p:spPr>
      </p:pic>
      <p:pic>
        <p:nvPicPr>
          <p:cNvPr id="175" name="Google Shape;175;g8fa6097510_0_93" title="Back to School 2020 Message_3.mp4">
            <a:hlinkClick r:id="rId8"/>
          </p:cNvPr>
          <p:cNvPicPr preferRelativeResize="0"/>
          <p:nvPr/>
        </p:nvPicPr>
        <p:blipFill>
          <a:blip r:embed="rId7">
            <a:alphaModFix/>
          </a:blip>
          <a:stretch>
            <a:fillRect/>
          </a:stretch>
        </p:blipFill>
        <p:spPr>
          <a:xfrm>
            <a:off x="635900" y="3420925"/>
            <a:ext cx="3337567" cy="250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79"/>
        <p:cNvGrpSpPr/>
        <p:nvPr/>
      </p:nvGrpSpPr>
      <p:grpSpPr>
        <a:xfrm>
          <a:off x="0" y="0"/>
          <a:ext cx="0" cy="0"/>
          <a:chOff x="0" y="0"/>
          <a:chExt cx="0" cy="0"/>
        </a:xfrm>
      </p:grpSpPr>
      <p:sp>
        <p:nvSpPr>
          <p:cNvPr id="180" name="Google Shape;180;g8e4737ec8d_0_0"/>
          <p:cNvSpPr txBox="1">
            <a:spLocks noGrp="1"/>
          </p:cNvSpPr>
          <p:nvPr>
            <p:ph type="title"/>
          </p:nvPr>
        </p:nvSpPr>
        <p:spPr>
          <a:xfrm>
            <a:off x="159025" y="477078"/>
            <a:ext cx="11834100" cy="14709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Clr>
                <a:schemeClr val="lt1"/>
              </a:buClr>
              <a:buSzPts val="4800"/>
              <a:buFont typeface="Arial"/>
              <a:buNone/>
            </a:pPr>
            <a:r>
              <a:rPr lang="en-US" sz="4800">
                <a:latin typeface="Arial"/>
                <a:ea typeface="Arial"/>
                <a:cs typeface="Arial"/>
                <a:sym typeface="Arial"/>
              </a:rPr>
              <a:t>Meet our Pre-K and Kindergarten Teachers and Paraprofessionals. </a:t>
            </a:r>
            <a:endParaRPr/>
          </a:p>
        </p:txBody>
      </p:sp>
      <p:pic>
        <p:nvPicPr>
          <p:cNvPr id="181" name="Google Shape;181;g8e4737ec8d_0_0"/>
          <p:cNvPicPr preferRelativeResize="0"/>
          <p:nvPr/>
        </p:nvPicPr>
        <p:blipFill rotWithShape="1">
          <a:blip r:embed="rId3">
            <a:alphaModFix/>
          </a:blip>
          <a:srcRect/>
          <a:stretch/>
        </p:blipFill>
        <p:spPr>
          <a:xfrm>
            <a:off x="9614400" y="3350348"/>
            <a:ext cx="2017650" cy="1603050"/>
          </a:xfrm>
          <a:prstGeom prst="rect">
            <a:avLst/>
          </a:prstGeom>
          <a:noFill/>
          <a:ln>
            <a:noFill/>
          </a:ln>
        </p:spPr>
      </p:pic>
      <p:pic>
        <p:nvPicPr>
          <p:cNvPr id="182" name="Google Shape;182;g8e4737ec8d_0_0"/>
          <p:cNvPicPr preferRelativeResize="0"/>
          <p:nvPr/>
        </p:nvPicPr>
        <p:blipFill rotWithShape="1">
          <a:blip r:embed="rId3">
            <a:alphaModFix/>
          </a:blip>
          <a:srcRect/>
          <a:stretch/>
        </p:blipFill>
        <p:spPr>
          <a:xfrm>
            <a:off x="559950" y="3350348"/>
            <a:ext cx="2017650" cy="1603050"/>
          </a:xfrm>
          <a:prstGeom prst="rect">
            <a:avLst/>
          </a:prstGeom>
          <a:noFill/>
          <a:ln>
            <a:noFill/>
          </a:ln>
        </p:spPr>
      </p:pic>
      <p:pic>
        <p:nvPicPr>
          <p:cNvPr id="183" name="Google Shape;183;g8e4737ec8d_0_0" title="Kindergarten Intro 2020.mp4">
            <a:hlinkClick r:id="rId4"/>
          </p:cNvPr>
          <p:cNvPicPr preferRelativeResize="0"/>
          <p:nvPr/>
        </p:nvPicPr>
        <p:blipFill rotWithShape="1">
          <a:blip r:embed="rId5">
            <a:alphaModFix/>
          </a:blip>
          <a:srcRect/>
          <a:stretch/>
        </p:blipFill>
        <p:spPr>
          <a:xfrm>
            <a:off x="3136000" y="2600153"/>
            <a:ext cx="5919998" cy="3329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87"/>
        <p:cNvGrpSpPr/>
        <p:nvPr/>
      </p:nvGrpSpPr>
      <p:grpSpPr>
        <a:xfrm>
          <a:off x="0" y="0"/>
          <a:ext cx="0" cy="0"/>
          <a:chOff x="0" y="0"/>
          <a:chExt cx="0" cy="0"/>
        </a:xfrm>
      </p:grpSpPr>
      <p:sp>
        <p:nvSpPr>
          <p:cNvPr id="188" name="Google Shape;188;g8fc3e45a7a_0_95"/>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District Information</a:t>
            </a:r>
            <a:endParaRPr sz="4800">
              <a:solidFill>
                <a:srgbClr val="FFFFFF"/>
              </a:solidFill>
              <a:latin typeface="Arial"/>
              <a:ea typeface="Arial"/>
              <a:cs typeface="Arial"/>
              <a:sym typeface="Arial"/>
            </a:endParaRPr>
          </a:p>
        </p:txBody>
      </p:sp>
      <p:sp>
        <p:nvSpPr>
          <p:cNvPr id="189" name="Google Shape;189;g8fc3e45a7a_0_95"/>
          <p:cNvSpPr txBox="1">
            <a:spLocks noGrp="1"/>
          </p:cNvSpPr>
          <p:nvPr>
            <p:ph type="body" idx="1"/>
          </p:nvPr>
        </p:nvSpPr>
        <p:spPr>
          <a:xfrm>
            <a:off x="8260475" y="2245300"/>
            <a:ext cx="3258900" cy="2577000"/>
          </a:xfrm>
          <a:prstGeom prst="rect">
            <a:avLst/>
          </a:prstGeom>
          <a:solidFill>
            <a:srgbClr val="93C47D"/>
          </a:solidFill>
          <a:ln>
            <a:noFill/>
          </a:ln>
        </p:spPr>
        <p:txBody>
          <a:bodyPr spcFirstLastPara="1" wrap="square" lIns="91425" tIns="45700" rIns="91425" bIns="45700" anchor="t" anchorCtr="0">
            <a:noAutofit/>
          </a:bodyPr>
          <a:lstStyle/>
          <a:p>
            <a:pPr marL="0" lvl="0" indent="0" algn="ctr" rtl="0">
              <a:lnSpc>
                <a:spcPct val="115000"/>
              </a:lnSpc>
              <a:spcBef>
                <a:spcPts val="2400"/>
              </a:spcBef>
              <a:spcAft>
                <a:spcPts val="0"/>
              </a:spcAft>
              <a:buClr>
                <a:schemeClr val="dk1"/>
              </a:buClr>
              <a:buSzPts val="1100"/>
              <a:buFont typeface="Arial"/>
              <a:buNone/>
            </a:pPr>
            <a:r>
              <a:rPr lang="en-US" sz="2850">
                <a:solidFill>
                  <a:srgbClr val="444444"/>
                </a:solidFill>
                <a:highlight>
                  <a:srgbClr val="93C47D"/>
                </a:highlight>
                <a:latin typeface="Arial"/>
                <a:ea typeface="Arial"/>
                <a:cs typeface="Arial"/>
                <a:sym typeface="Arial"/>
              </a:rPr>
              <a:t>Virtual School Reopening Guidance</a:t>
            </a:r>
            <a:endParaRPr sz="2850">
              <a:solidFill>
                <a:srgbClr val="444444"/>
              </a:solidFill>
              <a:highlight>
                <a:srgbClr val="93C47D"/>
              </a:highlight>
              <a:latin typeface="Arial"/>
              <a:ea typeface="Arial"/>
              <a:cs typeface="Arial"/>
              <a:sym typeface="Arial"/>
            </a:endParaRPr>
          </a:p>
          <a:p>
            <a:pPr marL="0" lvl="0" indent="0" algn="l" rtl="0">
              <a:lnSpc>
                <a:spcPct val="90000"/>
              </a:lnSpc>
              <a:spcBef>
                <a:spcPts val="600"/>
              </a:spcBef>
              <a:spcAft>
                <a:spcPts val="0"/>
              </a:spcAft>
              <a:buClr>
                <a:schemeClr val="dk1"/>
              </a:buClr>
              <a:buSzPts val="2960"/>
              <a:buNone/>
            </a:pPr>
            <a:r>
              <a:rPr lang="en-US" sz="2400" u="sng">
                <a:solidFill>
                  <a:srgbClr val="0000FF"/>
                </a:solidFill>
                <a:highlight>
                  <a:srgbClr val="93C47D"/>
                </a:highlight>
                <a:latin typeface="Arial"/>
                <a:ea typeface="Arial"/>
                <a:cs typeface="Arial"/>
                <a:sym typeface="Arial"/>
                <a:hlinkClick r:id="rId3"/>
              </a:rPr>
              <a:t>https://spwww.sccpss.com/Pages/School-Reopening-Guidance.aspx</a:t>
            </a:r>
            <a:endParaRPr sz="1700">
              <a:solidFill>
                <a:srgbClr val="0000FF"/>
              </a:solidFill>
              <a:highlight>
                <a:srgbClr val="93C47D"/>
              </a:highlight>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endParaRPr sz="3700">
              <a:latin typeface="Arial"/>
              <a:ea typeface="Arial"/>
              <a:cs typeface="Arial"/>
              <a:sym typeface="Arial"/>
            </a:endParaRPr>
          </a:p>
        </p:txBody>
      </p:sp>
      <p:pic>
        <p:nvPicPr>
          <p:cNvPr id="190" name="Google Shape;190;g8fc3e45a7a_0_95"/>
          <p:cNvPicPr preferRelativeResize="0"/>
          <p:nvPr/>
        </p:nvPicPr>
        <p:blipFill rotWithShape="1">
          <a:blip r:embed="rId4">
            <a:alphaModFix/>
          </a:blip>
          <a:srcRect/>
          <a:stretch/>
        </p:blipFill>
        <p:spPr>
          <a:xfrm>
            <a:off x="7885593" y="546874"/>
            <a:ext cx="3029383" cy="1897350"/>
          </a:xfrm>
          <a:prstGeom prst="rect">
            <a:avLst/>
          </a:prstGeom>
          <a:noFill/>
          <a:ln>
            <a:noFill/>
          </a:ln>
        </p:spPr>
      </p:pic>
      <p:sp>
        <p:nvSpPr>
          <p:cNvPr id="191" name="Google Shape;191;g8fc3e45a7a_0_95"/>
          <p:cNvSpPr txBox="1"/>
          <p:nvPr/>
        </p:nvSpPr>
        <p:spPr>
          <a:xfrm>
            <a:off x="347400" y="1974863"/>
            <a:ext cx="5031000" cy="176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Savannah-Chatham County Public School System website can be found here:</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sng" strike="noStrike" cap="none">
                <a:solidFill>
                  <a:srgbClr val="0000FF"/>
                </a:solidFill>
                <a:latin typeface="Arial"/>
                <a:ea typeface="Arial"/>
                <a:cs typeface="Arial"/>
                <a:sym typeface="Arial"/>
                <a:hlinkClick r:id="rId5"/>
              </a:rPr>
              <a:t>https://spwww.sccpss.com/Pages/default.aspx</a:t>
            </a:r>
            <a:endParaRPr sz="2500" b="0" i="0" u="none" strike="noStrike" cap="none">
              <a:solidFill>
                <a:srgbClr val="0000FF"/>
              </a:solidFill>
              <a:latin typeface="Calibri"/>
              <a:ea typeface="Calibri"/>
              <a:cs typeface="Calibri"/>
              <a:sym typeface="Calibri"/>
            </a:endParaRPr>
          </a:p>
        </p:txBody>
      </p:sp>
      <p:pic>
        <p:nvPicPr>
          <p:cNvPr id="192" name="Google Shape;192;g8fc3e45a7a_0_95"/>
          <p:cNvPicPr preferRelativeResize="0"/>
          <p:nvPr/>
        </p:nvPicPr>
        <p:blipFill rotWithShape="1">
          <a:blip r:embed="rId6">
            <a:alphaModFix/>
          </a:blip>
          <a:srcRect/>
          <a:stretch/>
        </p:blipFill>
        <p:spPr>
          <a:xfrm>
            <a:off x="457275" y="3619775"/>
            <a:ext cx="1897350" cy="1897350"/>
          </a:xfrm>
          <a:prstGeom prst="rect">
            <a:avLst/>
          </a:prstGeom>
          <a:noFill/>
          <a:ln>
            <a:noFill/>
          </a:ln>
        </p:spPr>
      </p:pic>
      <p:pic>
        <p:nvPicPr>
          <p:cNvPr id="193" name="Google Shape;193;g8fc3e45a7a_0_95"/>
          <p:cNvPicPr preferRelativeResize="0"/>
          <p:nvPr/>
        </p:nvPicPr>
        <p:blipFill rotWithShape="1">
          <a:blip r:embed="rId7">
            <a:alphaModFix/>
          </a:blip>
          <a:srcRect/>
          <a:stretch/>
        </p:blipFill>
        <p:spPr>
          <a:xfrm>
            <a:off x="8839575" y="5517124"/>
            <a:ext cx="1289163" cy="1265769"/>
          </a:xfrm>
          <a:prstGeom prst="rect">
            <a:avLst/>
          </a:prstGeom>
          <a:noFill/>
          <a:ln>
            <a:noFill/>
          </a:ln>
        </p:spPr>
      </p:pic>
      <p:sp>
        <p:nvSpPr>
          <p:cNvPr id="194" name="Google Shape;194;g8fc3e45a7a_0_95"/>
          <p:cNvSpPr txBox="1"/>
          <p:nvPr/>
        </p:nvSpPr>
        <p:spPr>
          <a:xfrm>
            <a:off x="457275" y="5732150"/>
            <a:ext cx="3000000" cy="63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QR Code</a:t>
            </a:r>
            <a:endParaRPr sz="1000" b="0" i="0" u="none" strike="noStrike" cap="none">
              <a:solidFill>
                <a:srgbClr val="000000"/>
              </a:solidFill>
              <a:latin typeface="Arial"/>
              <a:ea typeface="Arial"/>
              <a:cs typeface="Arial"/>
              <a:sym typeface="Arial"/>
            </a:endParaRPr>
          </a:p>
        </p:txBody>
      </p:sp>
      <p:sp>
        <p:nvSpPr>
          <p:cNvPr id="195" name="Google Shape;195;g8fc3e45a7a_0_95"/>
          <p:cNvSpPr txBox="1"/>
          <p:nvPr/>
        </p:nvSpPr>
        <p:spPr>
          <a:xfrm>
            <a:off x="9984625" y="5732150"/>
            <a:ext cx="2058600" cy="63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QR Code</a:t>
            </a:r>
            <a:endParaRPr sz="700" b="0" i="0" u="none" strike="noStrike" cap="none">
              <a:solidFill>
                <a:srgbClr val="000000"/>
              </a:solidFill>
              <a:latin typeface="Arial"/>
              <a:ea typeface="Arial"/>
              <a:cs typeface="Arial"/>
              <a:sym typeface="Arial"/>
            </a:endParaRPr>
          </a:p>
        </p:txBody>
      </p:sp>
      <p:sp>
        <p:nvSpPr>
          <p:cNvPr id="196" name="Google Shape;196;g8fc3e45a7a_0_95"/>
          <p:cNvSpPr txBox="1"/>
          <p:nvPr/>
        </p:nvSpPr>
        <p:spPr>
          <a:xfrm>
            <a:off x="4385925" y="3737375"/>
            <a:ext cx="2779200" cy="10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Parent Guidance Document </a:t>
            </a:r>
            <a:endParaRPr sz="2400"/>
          </a:p>
          <a:p>
            <a:pPr marL="0" lvl="0" indent="0" algn="l" rtl="0">
              <a:spcBef>
                <a:spcPts val="0"/>
              </a:spcBef>
              <a:spcAft>
                <a:spcPts val="0"/>
              </a:spcAft>
              <a:buNone/>
            </a:pPr>
            <a:endParaRPr/>
          </a:p>
          <a:p>
            <a:pPr marL="0" lvl="0" indent="0" algn="l" rtl="0">
              <a:spcBef>
                <a:spcPts val="0"/>
              </a:spcBef>
              <a:spcAft>
                <a:spcPts val="0"/>
              </a:spcAft>
              <a:buNone/>
            </a:pPr>
            <a:r>
              <a:rPr lang="en-US" sz="1700" u="sng">
                <a:solidFill>
                  <a:srgbClr val="0000FF"/>
                </a:solidFill>
                <a:hlinkClick r:id="rId8"/>
              </a:rPr>
              <a:t>https://spwww.sccpss.com/Documents/PARENT%20GUIDE%20booklet%20SY2020%202021%20VIRTUAL%20LEARNING882020.pdf</a:t>
            </a:r>
            <a:endParaRPr sz="2000">
              <a:solidFill>
                <a:srgbClr val="0000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00"/>
        <p:cNvGrpSpPr/>
        <p:nvPr/>
      </p:nvGrpSpPr>
      <p:grpSpPr>
        <a:xfrm>
          <a:off x="0" y="0"/>
          <a:ext cx="0" cy="0"/>
          <a:chOff x="0" y="0"/>
          <a:chExt cx="0" cy="0"/>
        </a:xfrm>
      </p:grpSpPr>
      <p:sp>
        <p:nvSpPr>
          <p:cNvPr id="201" name="Google Shape;201;g8fc3e45a7a_0_107"/>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Hesse Information</a:t>
            </a:r>
            <a:endParaRPr sz="4800">
              <a:solidFill>
                <a:srgbClr val="FFFFFF"/>
              </a:solidFill>
              <a:latin typeface="Arial"/>
              <a:ea typeface="Arial"/>
              <a:cs typeface="Arial"/>
              <a:sym typeface="Arial"/>
            </a:endParaRPr>
          </a:p>
        </p:txBody>
      </p:sp>
      <p:sp>
        <p:nvSpPr>
          <p:cNvPr id="202" name="Google Shape;202;g8fc3e45a7a_0_107"/>
          <p:cNvSpPr txBox="1"/>
          <p:nvPr/>
        </p:nvSpPr>
        <p:spPr>
          <a:xfrm>
            <a:off x="5172450" y="2084425"/>
            <a:ext cx="6137700" cy="1762800"/>
          </a:xfrm>
          <a:prstGeom prst="rect">
            <a:avLst/>
          </a:prstGeom>
          <a:noFill/>
          <a:ln>
            <a:noFill/>
          </a:ln>
        </p:spPr>
        <p:txBody>
          <a:bodyPr spcFirstLastPara="1" wrap="square" lIns="91425" tIns="91425" rIns="91425" bIns="91425" anchor="t" anchorCtr="0">
            <a:noAutofit/>
          </a:bodyPr>
          <a:lstStyle/>
          <a:p>
            <a:pPr marL="0" marR="0" lvl="0" indent="457200" algn="ctr"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Hesse K-8 Website</a:t>
            </a: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sng" strike="noStrike" cap="none">
                <a:solidFill>
                  <a:srgbClr val="000000"/>
                </a:solidFill>
                <a:latin typeface="Arial"/>
                <a:ea typeface="Arial"/>
                <a:cs typeface="Arial"/>
                <a:sym typeface="Arial"/>
                <a:hlinkClick r:id="rId3"/>
              </a:rPr>
              <a:t>http://internet.savannah.chatham.k12.ga.us/schools/Hesse_Elementary/default.aspx</a:t>
            </a:r>
            <a:endParaRPr sz="2200" b="0" i="0" u="none" strike="noStrike" cap="none">
              <a:solidFill>
                <a:srgbClr val="000000"/>
              </a:solidFill>
              <a:latin typeface="Arial"/>
              <a:ea typeface="Arial"/>
              <a:cs typeface="Arial"/>
              <a:sym typeface="Arial"/>
            </a:endParaRPr>
          </a:p>
        </p:txBody>
      </p:sp>
      <p:pic>
        <p:nvPicPr>
          <p:cNvPr id="203" name="Google Shape;203;g8fc3e45a7a_0_107"/>
          <p:cNvPicPr preferRelativeResize="0"/>
          <p:nvPr/>
        </p:nvPicPr>
        <p:blipFill rotWithShape="1">
          <a:blip r:embed="rId4">
            <a:alphaModFix/>
          </a:blip>
          <a:srcRect/>
          <a:stretch/>
        </p:blipFill>
        <p:spPr>
          <a:xfrm>
            <a:off x="7005900" y="4158750"/>
            <a:ext cx="2470800" cy="2470800"/>
          </a:xfrm>
          <a:prstGeom prst="rect">
            <a:avLst/>
          </a:prstGeom>
          <a:noFill/>
          <a:ln>
            <a:noFill/>
          </a:ln>
        </p:spPr>
      </p:pic>
      <p:sp>
        <p:nvSpPr>
          <p:cNvPr id="204" name="Google Shape;204;g8fc3e45a7a_0_107"/>
          <p:cNvSpPr txBox="1"/>
          <p:nvPr/>
        </p:nvSpPr>
        <p:spPr>
          <a:xfrm>
            <a:off x="9637225" y="6150300"/>
            <a:ext cx="2033100" cy="399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QR Code</a:t>
            </a:r>
            <a:endParaRPr sz="1400" b="0" i="0" u="none" strike="noStrike" cap="none">
              <a:solidFill>
                <a:srgbClr val="000000"/>
              </a:solidFill>
              <a:latin typeface="Arial"/>
              <a:ea typeface="Arial"/>
              <a:cs typeface="Arial"/>
              <a:sym typeface="Arial"/>
            </a:endParaRPr>
          </a:p>
        </p:txBody>
      </p:sp>
      <p:pic>
        <p:nvPicPr>
          <p:cNvPr id="205" name="Google Shape;205;g8fc3e45a7a_0_107"/>
          <p:cNvPicPr preferRelativeResize="0"/>
          <p:nvPr/>
        </p:nvPicPr>
        <p:blipFill rotWithShape="1">
          <a:blip r:embed="rId5">
            <a:alphaModFix/>
          </a:blip>
          <a:srcRect/>
          <a:stretch/>
        </p:blipFill>
        <p:spPr>
          <a:xfrm>
            <a:off x="263050" y="3028125"/>
            <a:ext cx="4392533" cy="247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09"/>
        <p:cNvGrpSpPr/>
        <p:nvPr/>
      </p:nvGrpSpPr>
      <p:grpSpPr>
        <a:xfrm>
          <a:off x="0" y="0"/>
          <a:ext cx="0" cy="0"/>
          <a:chOff x="0" y="0"/>
          <a:chExt cx="0" cy="0"/>
        </a:xfrm>
      </p:grpSpPr>
      <p:sp>
        <p:nvSpPr>
          <p:cNvPr id="210" name="Google Shape;210;g8fc3e45a7a_0_115"/>
          <p:cNvSpPr txBox="1">
            <a:spLocks noGrp="1"/>
          </p:cNvSpPr>
          <p:nvPr>
            <p:ph type="title"/>
          </p:nvPr>
        </p:nvSpPr>
        <p:spPr>
          <a:xfrm>
            <a:off x="159025" y="477078"/>
            <a:ext cx="11834100" cy="14709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Clr>
                <a:schemeClr val="lt1"/>
              </a:buClr>
              <a:buSzPts val="4320"/>
              <a:buFont typeface="Arial"/>
              <a:buNone/>
            </a:pPr>
            <a:r>
              <a:rPr lang="en-US" sz="4320">
                <a:latin typeface="Arial"/>
                <a:ea typeface="Arial"/>
                <a:cs typeface="Arial"/>
                <a:sym typeface="Arial"/>
              </a:rPr>
              <a:t>Hesse K-8 Place-Based Learning Themes</a:t>
            </a:r>
            <a:endParaRPr/>
          </a:p>
        </p:txBody>
      </p:sp>
      <p:sp>
        <p:nvSpPr>
          <p:cNvPr id="211" name="Google Shape;211;g8fc3e45a7a_0_115"/>
          <p:cNvSpPr txBox="1">
            <a:spLocks noGrp="1"/>
          </p:cNvSpPr>
          <p:nvPr>
            <p:ph type="body" idx="1"/>
          </p:nvPr>
        </p:nvSpPr>
        <p:spPr>
          <a:xfrm>
            <a:off x="4935703" y="1846750"/>
            <a:ext cx="6914400" cy="5076300"/>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Clr>
                <a:schemeClr val="dk1"/>
              </a:buClr>
              <a:buSzPts val="2400"/>
              <a:buNone/>
            </a:pPr>
            <a:r>
              <a:rPr lang="en-US" sz="2100">
                <a:latin typeface="Arial"/>
                <a:ea typeface="Arial"/>
                <a:cs typeface="Arial"/>
                <a:sym typeface="Arial"/>
              </a:rPr>
              <a:t>Pre-K and K: Farm to School</a:t>
            </a:r>
            <a:endParaRPr sz="1900"/>
          </a:p>
          <a:p>
            <a:pPr marL="0" lvl="0" indent="0" algn="ctr" rtl="0">
              <a:lnSpc>
                <a:spcPct val="120000"/>
              </a:lnSpc>
              <a:spcBef>
                <a:spcPts val="0"/>
              </a:spcBef>
              <a:spcAft>
                <a:spcPts val="0"/>
              </a:spcAft>
              <a:buClr>
                <a:schemeClr val="dk1"/>
              </a:buClr>
              <a:buSzPts val="2400"/>
              <a:buNone/>
            </a:pPr>
            <a:r>
              <a:rPr lang="en-US" sz="2100">
                <a:latin typeface="Arial"/>
                <a:ea typeface="Arial"/>
                <a:cs typeface="Arial"/>
                <a:sym typeface="Arial"/>
              </a:rPr>
              <a:t>1st Grade: Respecting the Environment</a:t>
            </a:r>
            <a:endParaRPr sz="1900"/>
          </a:p>
          <a:p>
            <a:pPr marL="0" lvl="0" indent="0" algn="ctr" rtl="0">
              <a:lnSpc>
                <a:spcPct val="120000"/>
              </a:lnSpc>
              <a:spcBef>
                <a:spcPts val="0"/>
              </a:spcBef>
              <a:spcAft>
                <a:spcPts val="0"/>
              </a:spcAft>
              <a:buClr>
                <a:schemeClr val="dk1"/>
              </a:buClr>
              <a:buSzPts val="2400"/>
              <a:buNone/>
            </a:pPr>
            <a:r>
              <a:rPr lang="en-US" sz="2100">
                <a:latin typeface="Arial"/>
                <a:ea typeface="Arial"/>
                <a:cs typeface="Arial"/>
                <a:sym typeface="Arial"/>
              </a:rPr>
              <a:t>2nd Grade: Impact of Organisms on the Environment</a:t>
            </a:r>
            <a:endParaRPr sz="1900"/>
          </a:p>
          <a:p>
            <a:pPr marL="0" lvl="0" indent="0" algn="ctr" rtl="0">
              <a:lnSpc>
                <a:spcPct val="120000"/>
              </a:lnSpc>
              <a:spcBef>
                <a:spcPts val="0"/>
              </a:spcBef>
              <a:spcAft>
                <a:spcPts val="0"/>
              </a:spcAft>
              <a:buClr>
                <a:schemeClr val="dk1"/>
              </a:buClr>
              <a:buSzPts val="2400"/>
              <a:buNone/>
            </a:pPr>
            <a:r>
              <a:rPr lang="en-US" sz="2100">
                <a:latin typeface="Arial"/>
                <a:ea typeface="Arial"/>
                <a:cs typeface="Arial"/>
                <a:sym typeface="Arial"/>
              </a:rPr>
              <a:t>3rd Grade: Preserving Coastal Ecosystems</a:t>
            </a:r>
            <a:endParaRPr sz="1900"/>
          </a:p>
          <a:p>
            <a:pPr marL="0" lvl="0" indent="0" algn="ctr" rtl="0">
              <a:lnSpc>
                <a:spcPct val="120000"/>
              </a:lnSpc>
              <a:spcBef>
                <a:spcPts val="0"/>
              </a:spcBef>
              <a:spcAft>
                <a:spcPts val="0"/>
              </a:spcAft>
              <a:buClr>
                <a:schemeClr val="dk1"/>
              </a:buClr>
              <a:buSzPts val="2400"/>
              <a:buNone/>
            </a:pPr>
            <a:r>
              <a:rPr lang="en-US" sz="2100">
                <a:latin typeface="Arial"/>
                <a:ea typeface="Arial"/>
                <a:cs typeface="Arial"/>
                <a:sym typeface="Arial"/>
              </a:rPr>
              <a:t>4</a:t>
            </a:r>
            <a:r>
              <a:rPr lang="en-US" sz="2100" baseline="30000">
                <a:latin typeface="Arial"/>
                <a:ea typeface="Arial"/>
                <a:cs typeface="Arial"/>
                <a:sym typeface="Arial"/>
              </a:rPr>
              <a:t>th</a:t>
            </a:r>
            <a:r>
              <a:rPr lang="en-US" sz="2100">
                <a:latin typeface="Arial"/>
                <a:ea typeface="Arial"/>
                <a:cs typeface="Arial"/>
                <a:sym typeface="Arial"/>
              </a:rPr>
              <a:t> Grade: Aeronautics</a:t>
            </a:r>
            <a:endParaRPr sz="1900"/>
          </a:p>
          <a:p>
            <a:pPr marL="0" lvl="0" indent="0" algn="ctr" rtl="0">
              <a:lnSpc>
                <a:spcPct val="120000"/>
              </a:lnSpc>
              <a:spcBef>
                <a:spcPts val="0"/>
              </a:spcBef>
              <a:spcAft>
                <a:spcPts val="0"/>
              </a:spcAft>
              <a:buClr>
                <a:schemeClr val="dk1"/>
              </a:buClr>
              <a:buSzPts val="2400"/>
              <a:buNone/>
            </a:pPr>
            <a:r>
              <a:rPr lang="en-US" sz="2100">
                <a:latin typeface="Arial"/>
                <a:ea typeface="Arial"/>
                <a:cs typeface="Arial"/>
                <a:sym typeface="Arial"/>
              </a:rPr>
              <a:t>5</a:t>
            </a:r>
            <a:r>
              <a:rPr lang="en-US" sz="2100" baseline="30000">
                <a:latin typeface="Arial"/>
                <a:ea typeface="Arial"/>
                <a:cs typeface="Arial"/>
                <a:sym typeface="Arial"/>
              </a:rPr>
              <a:t>th</a:t>
            </a:r>
            <a:r>
              <a:rPr lang="en-US" sz="2100">
                <a:latin typeface="Arial"/>
                <a:ea typeface="Arial"/>
                <a:cs typeface="Arial"/>
                <a:sym typeface="Arial"/>
              </a:rPr>
              <a:t> Grade: Patterns in Nature</a:t>
            </a:r>
            <a:endParaRPr sz="1900"/>
          </a:p>
          <a:p>
            <a:pPr marL="0" lvl="0" indent="0" algn="ctr" rtl="0">
              <a:lnSpc>
                <a:spcPct val="120000"/>
              </a:lnSpc>
              <a:spcBef>
                <a:spcPts val="0"/>
              </a:spcBef>
              <a:spcAft>
                <a:spcPts val="0"/>
              </a:spcAft>
              <a:buClr>
                <a:schemeClr val="dk1"/>
              </a:buClr>
              <a:buSzPts val="2400"/>
              <a:buNone/>
            </a:pPr>
            <a:r>
              <a:rPr lang="en-US" sz="2100">
                <a:latin typeface="Arial"/>
                <a:ea typeface="Arial"/>
                <a:cs typeface="Arial"/>
                <a:sym typeface="Arial"/>
              </a:rPr>
              <a:t>6</a:t>
            </a:r>
            <a:r>
              <a:rPr lang="en-US" sz="2100" baseline="30000">
                <a:latin typeface="Arial"/>
                <a:ea typeface="Arial"/>
                <a:cs typeface="Arial"/>
                <a:sym typeface="Arial"/>
              </a:rPr>
              <a:t>th</a:t>
            </a:r>
            <a:r>
              <a:rPr lang="en-US" sz="2100">
                <a:latin typeface="Arial"/>
                <a:ea typeface="Arial"/>
                <a:cs typeface="Arial"/>
                <a:sym typeface="Arial"/>
              </a:rPr>
              <a:t> Grade: Natural Disasters</a:t>
            </a:r>
            <a:endParaRPr sz="1900"/>
          </a:p>
          <a:p>
            <a:pPr marL="0" lvl="0" indent="0" algn="ctr" rtl="0">
              <a:lnSpc>
                <a:spcPct val="120000"/>
              </a:lnSpc>
              <a:spcBef>
                <a:spcPts val="0"/>
              </a:spcBef>
              <a:spcAft>
                <a:spcPts val="0"/>
              </a:spcAft>
              <a:buClr>
                <a:schemeClr val="dk1"/>
              </a:buClr>
              <a:buSzPts val="2400"/>
              <a:buNone/>
            </a:pPr>
            <a:r>
              <a:rPr lang="en-US" sz="2100">
                <a:latin typeface="Arial"/>
                <a:ea typeface="Arial"/>
                <a:cs typeface="Arial"/>
                <a:sym typeface="Arial"/>
              </a:rPr>
              <a:t>7</a:t>
            </a:r>
            <a:r>
              <a:rPr lang="en-US" sz="2100" baseline="30000">
                <a:latin typeface="Arial"/>
                <a:ea typeface="Arial"/>
                <a:cs typeface="Arial"/>
                <a:sym typeface="Arial"/>
              </a:rPr>
              <a:t>th</a:t>
            </a:r>
            <a:r>
              <a:rPr lang="en-US" sz="2100">
                <a:latin typeface="Arial"/>
                <a:ea typeface="Arial"/>
                <a:cs typeface="Arial"/>
                <a:sym typeface="Arial"/>
              </a:rPr>
              <a:t> Grade: Ecosystems</a:t>
            </a:r>
            <a:endParaRPr sz="1900"/>
          </a:p>
          <a:p>
            <a:pPr marL="0" lvl="0" indent="0" algn="ctr" rtl="0">
              <a:lnSpc>
                <a:spcPct val="120000"/>
              </a:lnSpc>
              <a:spcBef>
                <a:spcPts val="0"/>
              </a:spcBef>
              <a:spcAft>
                <a:spcPts val="0"/>
              </a:spcAft>
              <a:buClr>
                <a:schemeClr val="dk1"/>
              </a:buClr>
              <a:buSzPts val="2400"/>
              <a:buNone/>
            </a:pPr>
            <a:r>
              <a:rPr lang="en-US" sz="2100">
                <a:latin typeface="Arial"/>
                <a:ea typeface="Arial"/>
                <a:cs typeface="Arial"/>
                <a:sym typeface="Arial"/>
              </a:rPr>
              <a:t>8</a:t>
            </a:r>
            <a:r>
              <a:rPr lang="en-US" sz="2100" baseline="30000">
                <a:latin typeface="Arial"/>
                <a:ea typeface="Arial"/>
                <a:cs typeface="Arial"/>
                <a:sym typeface="Arial"/>
              </a:rPr>
              <a:t>th</a:t>
            </a:r>
            <a:r>
              <a:rPr lang="en-US" sz="2100">
                <a:latin typeface="Arial"/>
                <a:ea typeface="Arial"/>
                <a:cs typeface="Arial"/>
                <a:sym typeface="Arial"/>
              </a:rPr>
              <a:t> Grade: Engineering</a:t>
            </a:r>
            <a:endParaRPr sz="2100">
              <a:latin typeface="Arial"/>
              <a:ea typeface="Arial"/>
              <a:cs typeface="Arial"/>
              <a:sym typeface="Arial"/>
            </a:endParaRPr>
          </a:p>
          <a:p>
            <a:pPr marL="0" lvl="0" indent="0" algn="ctr" rtl="0">
              <a:lnSpc>
                <a:spcPct val="120000"/>
              </a:lnSpc>
              <a:spcBef>
                <a:spcPts val="0"/>
              </a:spcBef>
              <a:spcAft>
                <a:spcPts val="0"/>
              </a:spcAft>
              <a:buClr>
                <a:schemeClr val="dk1"/>
              </a:buClr>
              <a:buSzPts val="2400"/>
              <a:buNone/>
            </a:pPr>
            <a:endParaRPr/>
          </a:p>
          <a:p>
            <a:pPr marL="0" lvl="0" indent="0" algn="ctr" rtl="0">
              <a:lnSpc>
                <a:spcPct val="100000"/>
              </a:lnSpc>
              <a:spcBef>
                <a:spcPts val="1500"/>
              </a:spcBef>
              <a:spcAft>
                <a:spcPts val="0"/>
              </a:spcAft>
              <a:buClr>
                <a:schemeClr val="dk1"/>
              </a:buClr>
              <a:buSzPts val="4000"/>
              <a:buNone/>
            </a:pPr>
            <a:endParaRPr sz="4000">
              <a:latin typeface="Arial"/>
              <a:ea typeface="Arial"/>
              <a:cs typeface="Arial"/>
              <a:sym typeface="Arial"/>
            </a:endParaRPr>
          </a:p>
        </p:txBody>
      </p:sp>
      <p:pic>
        <p:nvPicPr>
          <p:cNvPr id="212" name="Google Shape;212;g8fc3e45a7a_0_115" descr="Image result for savannah"/>
          <p:cNvPicPr preferRelativeResize="0"/>
          <p:nvPr/>
        </p:nvPicPr>
        <p:blipFill rotWithShape="1">
          <a:blip r:embed="rId3">
            <a:alphaModFix/>
          </a:blip>
          <a:srcRect t="24069" r="2123" b="50976"/>
          <a:stretch/>
        </p:blipFill>
        <p:spPr>
          <a:xfrm>
            <a:off x="20477" y="5750421"/>
            <a:ext cx="12171524" cy="1107578"/>
          </a:xfrm>
          <a:prstGeom prst="rect">
            <a:avLst/>
          </a:prstGeom>
          <a:noFill/>
          <a:ln>
            <a:noFill/>
          </a:ln>
        </p:spPr>
      </p:pic>
      <p:sp>
        <p:nvSpPr>
          <p:cNvPr id="213" name="Google Shape;213;g8fc3e45a7a_0_115"/>
          <p:cNvSpPr txBox="1"/>
          <p:nvPr/>
        </p:nvSpPr>
        <p:spPr>
          <a:xfrm>
            <a:off x="337700" y="2117150"/>
            <a:ext cx="4805700" cy="329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000000"/>
                </a:solidFill>
                <a:latin typeface="Calibri"/>
                <a:ea typeface="Calibri"/>
                <a:cs typeface="Calibri"/>
                <a:sym typeface="Calibri"/>
              </a:rPr>
              <a:t>I</a:t>
            </a:r>
            <a:r>
              <a:rPr lang="en-US" sz="3500" b="0" i="0" u="none" strike="noStrike" cap="none">
                <a:solidFill>
                  <a:srgbClr val="000000"/>
                </a:solidFill>
                <a:latin typeface="Calibri"/>
                <a:ea typeface="Calibri"/>
                <a:cs typeface="Calibri"/>
                <a:sym typeface="Calibri"/>
              </a:rPr>
              <a:t>ncorporating </a:t>
            </a:r>
            <a:endParaRPr sz="35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000000"/>
                </a:solidFill>
                <a:latin typeface="Calibri"/>
                <a:ea typeface="Calibri"/>
                <a:cs typeface="Calibri"/>
                <a:sym typeface="Calibri"/>
              </a:rPr>
              <a:t>STEAM </a:t>
            </a:r>
            <a:endParaRPr sz="3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500"/>
              <a:buFont typeface="Arial"/>
              <a:buNone/>
            </a:pPr>
            <a:r>
              <a:rPr lang="en-US" sz="1900" b="1">
                <a:latin typeface="Calibri"/>
                <a:ea typeface="Calibri"/>
                <a:cs typeface="Calibri"/>
                <a:sym typeface="Calibri"/>
              </a:rPr>
              <a:t>(Science, Technology, Engineering, Art, Math)</a:t>
            </a:r>
            <a:endParaRPr sz="1900"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rgbClr val="000000"/>
                </a:solidFill>
                <a:latin typeface="Calibri"/>
                <a:ea typeface="Calibri"/>
                <a:cs typeface="Calibri"/>
                <a:sym typeface="Calibri"/>
              </a:rPr>
              <a:t>into our classrooms through </a:t>
            </a:r>
            <a:endParaRPr sz="35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rgbClr val="000000"/>
                </a:solidFill>
                <a:latin typeface="Calibri"/>
                <a:ea typeface="Calibri"/>
                <a:cs typeface="Calibri"/>
                <a:sym typeface="Calibri"/>
              </a:rPr>
              <a:t>Place-Based Learning. </a:t>
            </a:r>
            <a:endParaRPr sz="35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8"/>
        <p:cNvGrpSpPr/>
        <p:nvPr/>
      </p:nvGrpSpPr>
      <p:grpSpPr>
        <a:xfrm>
          <a:off x="0" y="0"/>
          <a:ext cx="0" cy="0"/>
          <a:chOff x="0" y="0"/>
          <a:chExt cx="0" cy="0"/>
        </a:xfrm>
      </p:grpSpPr>
      <p:sp>
        <p:nvSpPr>
          <p:cNvPr id="219" name="Google Shape;219;g8fc3e45a7a_0_122"/>
          <p:cNvSpPr txBox="1">
            <a:spLocks noGrp="1"/>
          </p:cNvSpPr>
          <p:nvPr>
            <p:ph type="title"/>
          </p:nvPr>
        </p:nvSpPr>
        <p:spPr>
          <a:xfrm>
            <a:off x="937433" y="304800"/>
            <a:ext cx="11084700" cy="838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ESOL  : Escuela Primaria y Media </a:t>
            </a:r>
            <a:r>
              <a:rPr lang="en-US" sz="1800">
                <a:latin typeface="Arial"/>
                <a:ea typeface="Arial"/>
                <a:cs typeface="Arial"/>
                <a:sym typeface="Arial"/>
              </a:rPr>
              <a:t>ESOL- English to Speakers of Other Languages Program</a:t>
            </a:r>
            <a:endParaRPr sz="100"/>
          </a:p>
          <a:p>
            <a:pPr marL="0" lvl="0" indent="0" algn="l" rtl="0">
              <a:spcBef>
                <a:spcPts val="0"/>
              </a:spcBef>
              <a:spcAft>
                <a:spcPts val="0"/>
              </a:spcAft>
              <a:buNone/>
            </a:pPr>
            <a:r>
              <a:rPr lang="en-US" sz="1000"/>
              <a:t>Visite el sitio web de ESOL: </a:t>
            </a:r>
            <a:r>
              <a:rPr lang="en-US" sz="1100" b="0" u="sng">
                <a:solidFill>
                  <a:schemeClr val="hlink"/>
                </a:solidFill>
                <a:latin typeface="Arial"/>
                <a:ea typeface="Arial"/>
                <a:cs typeface="Arial"/>
                <a:sym typeface="Arial"/>
                <a:hlinkClick r:id="rId3"/>
              </a:rPr>
              <a:t>https://sites.google.com/sccpss.com/hesseesol/home</a:t>
            </a:r>
            <a:endParaRPr sz="1000"/>
          </a:p>
        </p:txBody>
      </p:sp>
      <p:graphicFrame>
        <p:nvGraphicFramePr>
          <p:cNvPr id="220" name="Google Shape;220;g8fc3e45a7a_0_122"/>
          <p:cNvGraphicFramePr/>
          <p:nvPr/>
        </p:nvGraphicFramePr>
        <p:xfrm>
          <a:off x="525150" y="1306350"/>
          <a:ext cx="10810275" cy="1305825"/>
        </p:xfrm>
        <a:graphic>
          <a:graphicData uri="http://schemas.openxmlformats.org/drawingml/2006/table">
            <a:tbl>
              <a:tblPr>
                <a:noFill/>
                <a:tableStyleId>{9BE27578-F331-4AC4-AB72-5EB1921715D8}</a:tableStyleId>
              </a:tblPr>
              <a:tblGrid>
                <a:gridCol w="1051825">
                  <a:extLst>
                    <a:ext uri="{9D8B030D-6E8A-4147-A177-3AD203B41FA5}">
                      <a16:colId xmlns:a16="http://schemas.microsoft.com/office/drawing/2014/main" val="20000"/>
                    </a:ext>
                  </a:extLst>
                </a:gridCol>
                <a:gridCol w="759825">
                  <a:extLst>
                    <a:ext uri="{9D8B030D-6E8A-4147-A177-3AD203B41FA5}">
                      <a16:colId xmlns:a16="http://schemas.microsoft.com/office/drawing/2014/main" val="20001"/>
                    </a:ext>
                  </a:extLst>
                </a:gridCol>
                <a:gridCol w="944275">
                  <a:extLst>
                    <a:ext uri="{9D8B030D-6E8A-4147-A177-3AD203B41FA5}">
                      <a16:colId xmlns:a16="http://schemas.microsoft.com/office/drawing/2014/main" val="20002"/>
                    </a:ext>
                  </a:extLst>
                </a:gridCol>
                <a:gridCol w="1156900">
                  <a:extLst>
                    <a:ext uri="{9D8B030D-6E8A-4147-A177-3AD203B41FA5}">
                      <a16:colId xmlns:a16="http://schemas.microsoft.com/office/drawing/2014/main" val="20003"/>
                    </a:ext>
                  </a:extLst>
                </a:gridCol>
                <a:gridCol w="962125">
                  <a:extLst>
                    <a:ext uri="{9D8B030D-6E8A-4147-A177-3AD203B41FA5}">
                      <a16:colId xmlns:a16="http://schemas.microsoft.com/office/drawing/2014/main" val="20004"/>
                    </a:ext>
                  </a:extLst>
                </a:gridCol>
                <a:gridCol w="1113300">
                  <a:extLst>
                    <a:ext uri="{9D8B030D-6E8A-4147-A177-3AD203B41FA5}">
                      <a16:colId xmlns:a16="http://schemas.microsoft.com/office/drawing/2014/main" val="20005"/>
                    </a:ext>
                  </a:extLst>
                </a:gridCol>
                <a:gridCol w="1113300">
                  <a:extLst>
                    <a:ext uri="{9D8B030D-6E8A-4147-A177-3AD203B41FA5}">
                      <a16:colId xmlns:a16="http://schemas.microsoft.com/office/drawing/2014/main" val="20006"/>
                    </a:ext>
                  </a:extLst>
                </a:gridCol>
                <a:gridCol w="1313100">
                  <a:extLst>
                    <a:ext uri="{9D8B030D-6E8A-4147-A177-3AD203B41FA5}">
                      <a16:colId xmlns:a16="http://schemas.microsoft.com/office/drawing/2014/main" val="20007"/>
                    </a:ext>
                  </a:extLst>
                </a:gridCol>
                <a:gridCol w="1051825">
                  <a:extLst>
                    <a:ext uri="{9D8B030D-6E8A-4147-A177-3AD203B41FA5}">
                      <a16:colId xmlns:a16="http://schemas.microsoft.com/office/drawing/2014/main" val="20008"/>
                    </a:ext>
                  </a:extLst>
                </a:gridCol>
                <a:gridCol w="1343800">
                  <a:extLst>
                    <a:ext uri="{9D8B030D-6E8A-4147-A177-3AD203B41FA5}">
                      <a16:colId xmlns:a16="http://schemas.microsoft.com/office/drawing/2014/main" val="20009"/>
                    </a:ext>
                  </a:extLst>
                </a:gridCol>
              </a:tblGrid>
              <a:tr h="515325">
                <a:tc gridSpan="7">
                  <a:txBody>
                    <a:bodyPr/>
                    <a:lstStyle/>
                    <a:p>
                      <a:pPr marL="0" lvl="0" indent="0" algn="ctr" rtl="0">
                        <a:spcBef>
                          <a:spcPts val="0"/>
                        </a:spcBef>
                        <a:spcAft>
                          <a:spcPts val="0"/>
                        </a:spcAft>
                        <a:buNone/>
                      </a:pPr>
                      <a:r>
                        <a:rPr lang="en-US"/>
                        <a:t>Escuela Primaria / Elementary School</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lvl="0" indent="0" algn="ctr" rtl="0">
                        <a:spcBef>
                          <a:spcPts val="0"/>
                        </a:spcBef>
                        <a:spcAft>
                          <a:spcPts val="0"/>
                        </a:spcAft>
                        <a:buNone/>
                      </a:pPr>
                      <a:r>
                        <a:rPr lang="en-US">
                          <a:solidFill>
                            <a:schemeClr val="dk1"/>
                          </a:solidFill>
                        </a:rPr>
                        <a:t>Escuela Media / Middle School</a:t>
                      </a:r>
                      <a:endParaRPr>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0500">
                <a:tc gridSpan="2">
                  <a:txBody>
                    <a:bodyPr/>
                    <a:lstStyle/>
                    <a:p>
                      <a:pPr marL="0" lvl="0" indent="0" algn="l" rtl="0">
                        <a:spcBef>
                          <a:spcPts val="0"/>
                        </a:spcBef>
                        <a:spcAft>
                          <a:spcPts val="0"/>
                        </a:spcAft>
                        <a:buNone/>
                      </a:pPr>
                      <a:r>
                        <a:rPr lang="en-US"/>
                        <a:t>Pre-escolar / Kindergarten</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hMerge="1">
                  <a:txBody>
                    <a:bodyPr/>
                    <a:lstStyle/>
                    <a:p>
                      <a:endParaRPr lang="en-US"/>
                    </a:p>
                  </a:txBody>
                  <a:tcPr/>
                </a:tc>
                <a:tc>
                  <a:txBody>
                    <a:bodyPr/>
                    <a:lstStyle/>
                    <a:p>
                      <a:pPr marL="0" lvl="0" indent="0" algn="ctr" rtl="0">
                        <a:spcBef>
                          <a:spcPts val="0"/>
                        </a:spcBef>
                        <a:spcAft>
                          <a:spcPts val="0"/>
                        </a:spcAft>
                        <a:buNone/>
                      </a:pPr>
                      <a:r>
                        <a:rPr lang="en-US">
                          <a:solidFill>
                            <a:schemeClr val="dk1"/>
                          </a:solidFill>
                        </a:rPr>
                        <a:t>1º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US">
                          <a:solidFill>
                            <a:schemeClr val="dk1"/>
                          </a:solidFill>
                        </a:rPr>
                        <a:t>2º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US">
                          <a:solidFill>
                            <a:schemeClr val="dk1"/>
                          </a:solidFill>
                        </a:rPr>
                        <a:t>3º </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US">
                          <a:solidFill>
                            <a:schemeClr val="dk1"/>
                          </a:solidFill>
                        </a:rPr>
                        <a:t>4º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US"/>
                        <a:t>5º</a:t>
                      </a:r>
                      <a:endParaRPr/>
                    </a:p>
                    <a:p>
                      <a:pPr marL="0" lvl="0" indent="0" algn="ctr" rtl="0">
                        <a:spcBef>
                          <a:spcPts val="0"/>
                        </a:spcBef>
                        <a:spcAft>
                          <a:spcPts val="0"/>
                        </a:spcAft>
                        <a:buNone/>
                      </a:pPr>
                      <a:r>
                        <a:rPr lang="en-US"/>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US">
                          <a:solidFill>
                            <a:schemeClr val="dk1"/>
                          </a:solidFill>
                        </a:rPr>
                        <a:t>6º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US">
                          <a:solidFill>
                            <a:schemeClr val="dk1"/>
                          </a:solidFill>
                        </a:rPr>
                        <a:t>7º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US">
                          <a:solidFill>
                            <a:schemeClr val="dk1"/>
                          </a:solidFill>
                        </a:rPr>
                        <a:t>8º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1"/>
                  </a:ext>
                </a:extLst>
              </a:tr>
            </a:tbl>
          </a:graphicData>
        </a:graphic>
      </p:graphicFrame>
      <p:sp>
        <p:nvSpPr>
          <p:cNvPr id="221" name="Google Shape;221;g8fc3e45a7a_0_122"/>
          <p:cNvSpPr txBox="1">
            <a:spLocks noGrp="1"/>
          </p:cNvSpPr>
          <p:nvPr>
            <p:ph type="body" idx="1"/>
          </p:nvPr>
        </p:nvSpPr>
        <p:spPr>
          <a:xfrm>
            <a:off x="5216533" y="3769725"/>
            <a:ext cx="2151300" cy="2771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l" rtl="0">
              <a:spcBef>
                <a:spcPts val="0"/>
              </a:spcBef>
              <a:spcAft>
                <a:spcPts val="0"/>
              </a:spcAft>
              <a:buNone/>
            </a:pPr>
            <a:endParaRPr sz="1800" b="1"/>
          </a:p>
          <a:p>
            <a:pPr marL="0" lvl="0" indent="0" algn="l" rtl="0">
              <a:spcBef>
                <a:spcPts val="0"/>
              </a:spcBef>
              <a:spcAft>
                <a:spcPts val="0"/>
              </a:spcAft>
              <a:buNone/>
            </a:pPr>
            <a:endParaRPr sz="1800" b="1"/>
          </a:p>
          <a:p>
            <a:pPr marL="0" lvl="0" indent="0" algn="ctr" rtl="0">
              <a:spcBef>
                <a:spcPts val="0"/>
              </a:spcBef>
              <a:spcAft>
                <a:spcPts val="0"/>
              </a:spcAft>
              <a:buNone/>
            </a:pPr>
            <a:r>
              <a:rPr lang="en-US" sz="1400" b="1" u="sng">
                <a:solidFill>
                  <a:schemeClr val="hlink"/>
                </a:solidFill>
                <a:hlinkClick r:id="rId4"/>
              </a:rPr>
              <a:t>Ms Amanda Wooten</a:t>
            </a:r>
            <a:endParaRPr sz="1400" b="1"/>
          </a:p>
          <a:p>
            <a:pPr marL="0" lvl="0" indent="0" algn="ctr" rtl="0">
              <a:spcBef>
                <a:spcPts val="0"/>
              </a:spcBef>
              <a:spcAft>
                <a:spcPts val="0"/>
              </a:spcAft>
              <a:buClr>
                <a:schemeClr val="dk1"/>
              </a:buClr>
              <a:buSzPts val="1100"/>
              <a:buFont typeface="Arial"/>
              <a:buNone/>
            </a:pPr>
            <a:r>
              <a:rPr lang="en-US" sz="1400"/>
              <a:t>ESOL Teacher</a:t>
            </a:r>
            <a:endParaRPr sz="1400" i="1"/>
          </a:p>
          <a:p>
            <a:pPr marL="0" lvl="0" indent="0" algn="ctr" rtl="0">
              <a:spcBef>
                <a:spcPts val="0"/>
              </a:spcBef>
              <a:spcAft>
                <a:spcPts val="0"/>
              </a:spcAft>
              <a:buNone/>
            </a:pPr>
            <a:r>
              <a:rPr lang="en-US" sz="1400"/>
              <a:t>Escuela Primaria </a:t>
            </a:r>
            <a:endParaRPr sz="1400"/>
          </a:p>
          <a:p>
            <a:pPr marL="0" lvl="0" indent="0" algn="ctr" rtl="0">
              <a:spcBef>
                <a:spcPts val="0"/>
              </a:spcBef>
              <a:spcAft>
                <a:spcPts val="0"/>
              </a:spcAft>
              <a:buNone/>
            </a:pPr>
            <a:r>
              <a:rPr lang="en-US" sz="1400" u="sng">
                <a:solidFill>
                  <a:schemeClr val="hlink"/>
                </a:solidFill>
                <a:highlight>
                  <a:srgbClr val="FFFFFF"/>
                </a:highlight>
                <a:hlinkClick r:id="rId5"/>
              </a:rPr>
              <a:t>Amanda.Wooten@sccpss.com</a:t>
            </a:r>
            <a:endParaRPr sz="1400">
              <a:solidFill>
                <a:srgbClr val="1155CC"/>
              </a:solidFill>
              <a:highlight>
                <a:srgbClr val="FFFFFF"/>
              </a:highlight>
            </a:endParaRPr>
          </a:p>
          <a:p>
            <a:pPr marL="0" lvl="0" indent="0" algn="ctr" rtl="0">
              <a:spcBef>
                <a:spcPts val="0"/>
              </a:spcBef>
              <a:spcAft>
                <a:spcPts val="0"/>
              </a:spcAft>
              <a:buNone/>
            </a:pPr>
            <a:endParaRPr sz="1400">
              <a:solidFill>
                <a:srgbClr val="1155CC"/>
              </a:solidFill>
              <a:highlight>
                <a:srgbClr val="FFFFFF"/>
              </a:highlight>
            </a:endParaRPr>
          </a:p>
        </p:txBody>
      </p:sp>
      <p:sp>
        <p:nvSpPr>
          <p:cNvPr id="222" name="Google Shape;222;g8fc3e45a7a_0_122"/>
          <p:cNvSpPr txBox="1">
            <a:spLocks noGrp="1"/>
          </p:cNvSpPr>
          <p:nvPr>
            <p:ph type="body" idx="2"/>
          </p:nvPr>
        </p:nvSpPr>
        <p:spPr>
          <a:xfrm>
            <a:off x="2768100" y="3769725"/>
            <a:ext cx="2403900" cy="2594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r>
              <a:rPr lang="en-US" sz="1800" b="1"/>
              <a:t>  </a:t>
            </a:r>
            <a:r>
              <a:rPr lang="en-US" sz="1400" b="1" u="sng">
                <a:solidFill>
                  <a:schemeClr val="hlink"/>
                </a:solidFill>
                <a:hlinkClick r:id="rId6"/>
              </a:rPr>
              <a:t>Ms </a:t>
            </a:r>
            <a:r>
              <a:rPr lang="en-US" sz="1400" b="1" u="sng">
                <a:solidFill>
                  <a:schemeClr val="hlink"/>
                </a:solidFill>
                <a:highlight>
                  <a:srgbClr val="F9F9F9"/>
                </a:highlight>
                <a:hlinkClick r:id="rId6"/>
              </a:rPr>
              <a:t>Cherie Dennis</a:t>
            </a:r>
            <a:endParaRPr sz="1400" b="1"/>
          </a:p>
          <a:p>
            <a:pPr marL="0" lvl="0" indent="0" algn="ctr" rtl="0">
              <a:spcBef>
                <a:spcPts val="0"/>
              </a:spcBef>
              <a:spcAft>
                <a:spcPts val="0"/>
              </a:spcAft>
              <a:buNone/>
            </a:pPr>
            <a:r>
              <a:rPr lang="en-US" sz="1400"/>
              <a:t>    ESOL Teacher</a:t>
            </a:r>
            <a:r>
              <a:rPr lang="en-US" sz="1400" i="1"/>
              <a:t> </a:t>
            </a:r>
            <a:r>
              <a:rPr lang="en-US" sz="1400"/>
              <a:t>Escuela Primaria</a:t>
            </a:r>
            <a:endParaRPr sz="1400"/>
          </a:p>
          <a:p>
            <a:pPr marL="0" lvl="0" indent="0" algn="ctr" rtl="0">
              <a:spcBef>
                <a:spcPts val="0"/>
              </a:spcBef>
              <a:spcAft>
                <a:spcPts val="0"/>
              </a:spcAft>
              <a:buNone/>
            </a:pPr>
            <a:r>
              <a:rPr lang="en-US" sz="1400" u="sng">
                <a:solidFill>
                  <a:schemeClr val="hlink"/>
                </a:solidFill>
                <a:highlight>
                  <a:srgbClr val="FFFFFF"/>
                </a:highlight>
                <a:hlinkClick r:id="rId7"/>
              </a:rPr>
              <a:t>Cherie.Dennis@ sccpss.com</a:t>
            </a:r>
            <a:endParaRPr sz="1400">
              <a:solidFill>
                <a:srgbClr val="777777"/>
              </a:solidFill>
              <a:highlight>
                <a:srgbClr val="FFFFFF"/>
              </a:highlight>
            </a:endParaRPr>
          </a:p>
          <a:p>
            <a:pPr marL="0" lvl="0" indent="0" algn="ctr" rtl="0">
              <a:spcBef>
                <a:spcPts val="0"/>
              </a:spcBef>
              <a:spcAft>
                <a:spcPts val="0"/>
              </a:spcAft>
              <a:buNone/>
            </a:pPr>
            <a:r>
              <a:rPr lang="en-US" sz="1800"/>
              <a:t> </a:t>
            </a:r>
            <a:endParaRPr sz="1800"/>
          </a:p>
          <a:p>
            <a:pPr marL="0" lvl="0" indent="0" algn="ctr" rtl="0">
              <a:spcBef>
                <a:spcPts val="0"/>
              </a:spcBef>
              <a:spcAft>
                <a:spcPts val="0"/>
              </a:spcAft>
              <a:buNone/>
            </a:pPr>
            <a:endParaRPr/>
          </a:p>
          <a:p>
            <a:pPr marL="0" lvl="0" indent="0" algn="ctr" rtl="0">
              <a:spcBef>
                <a:spcPts val="0"/>
              </a:spcBef>
              <a:spcAft>
                <a:spcPts val="0"/>
              </a:spcAft>
              <a:buNone/>
            </a:pPr>
            <a:endParaRPr sz="1800" i="1"/>
          </a:p>
        </p:txBody>
      </p:sp>
      <p:sp>
        <p:nvSpPr>
          <p:cNvPr id="223" name="Google Shape;223;g8fc3e45a7a_0_122"/>
          <p:cNvSpPr txBox="1">
            <a:spLocks noGrp="1"/>
          </p:cNvSpPr>
          <p:nvPr>
            <p:ph type="body" idx="2"/>
          </p:nvPr>
        </p:nvSpPr>
        <p:spPr>
          <a:xfrm>
            <a:off x="9599567" y="3769725"/>
            <a:ext cx="2403900" cy="2771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l" rtl="0">
              <a:spcBef>
                <a:spcPts val="0"/>
              </a:spcBef>
              <a:spcAft>
                <a:spcPts val="0"/>
              </a:spcAft>
              <a:buNone/>
            </a:pPr>
            <a:endParaRPr sz="1800" b="1"/>
          </a:p>
          <a:p>
            <a:pPr marL="0" lvl="0" indent="0" algn="l" rtl="0">
              <a:spcBef>
                <a:spcPts val="0"/>
              </a:spcBef>
              <a:spcAft>
                <a:spcPts val="0"/>
              </a:spcAft>
              <a:buNone/>
            </a:pPr>
            <a:endParaRPr sz="1800" b="1"/>
          </a:p>
          <a:p>
            <a:pPr marL="0" lvl="0" indent="0" algn="ctr" rtl="0">
              <a:spcBef>
                <a:spcPts val="0"/>
              </a:spcBef>
              <a:spcAft>
                <a:spcPts val="0"/>
              </a:spcAft>
              <a:buNone/>
            </a:pPr>
            <a:r>
              <a:rPr lang="en-US" sz="1400" b="1" u="sng">
                <a:solidFill>
                  <a:schemeClr val="hlink"/>
                </a:solidFill>
                <a:hlinkClick r:id="rId8"/>
              </a:rPr>
              <a:t>Ms </a:t>
            </a:r>
            <a:r>
              <a:rPr lang="en-US" sz="1400" b="1" u="sng">
                <a:solidFill>
                  <a:schemeClr val="hlink"/>
                </a:solidFill>
                <a:highlight>
                  <a:srgbClr val="FFFFFF"/>
                </a:highlight>
                <a:hlinkClick r:id="rId8"/>
              </a:rPr>
              <a:t>Kelli </a:t>
            </a:r>
            <a:endParaRPr sz="1400" b="1">
              <a:highlight>
                <a:srgbClr val="FFFFFF"/>
              </a:highlight>
            </a:endParaRPr>
          </a:p>
          <a:p>
            <a:pPr marL="0" lvl="0" indent="0" algn="ctr" rtl="0">
              <a:spcBef>
                <a:spcPts val="0"/>
              </a:spcBef>
              <a:spcAft>
                <a:spcPts val="0"/>
              </a:spcAft>
              <a:buNone/>
            </a:pPr>
            <a:r>
              <a:rPr lang="en-US" sz="1400" b="1" u="sng">
                <a:solidFill>
                  <a:schemeClr val="hlink"/>
                </a:solidFill>
                <a:highlight>
                  <a:srgbClr val="FFFFFF"/>
                </a:highlight>
                <a:hlinkClick r:id="rId8"/>
              </a:rPr>
              <a:t>Lawson</a:t>
            </a:r>
            <a:endParaRPr sz="1400" b="1"/>
          </a:p>
          <a:p>
            <a:pPr marL="0" lvl="0" indent="0" algn="ctr" rtl="0">
              <a:spcBef>
                <a:spcPts val="0"/>
              </a:spcBef>
              <a:spcAft>
                <a:spcPts val="0"/>
              </a:spcAft>
              <a:buNone/>
            </a:pPr>
            <a:r>
              <a:rPr lang="en-US" sz="1400"/>
              <a:t>ESOL Teacher</a:t>
            </a:r>
            <a:endParaRPr sz="1400" i="1"/>
          </a:p>
          <a:p>
            <a:pPr marL="0" lvl="0" indent="0" algn="ctr" rtl="0">
              <a:spcBef>
                <a:spcPts val="0"/>
              </a:spcBef>
              <a:spcAft>
                <a:spcPts val="0"/>
              </a:spcAft>
              <a:buNone/>
            </a:pPr>
            <a:r>
              <a:rPr lang="en-US" sz="1400"/>
              <a:t>Escuela Media </a:t>
            </a:r>
            <a:endParaRPr sz="1400"/>
          </a:p>
          <a:p>
            <a:pPr marL="0" lvl="0" indent="0" algn="ctr" rtl="0">
              <a:spcBef>
                <a:spcPts val="0"/>
              </a:spcBef>
              <a:spcAft>
                <a:spcPts val="0"/>
              </a:spcAft>
              <a:buNone/>
            </a:pPr>
            <a:r>
              <a:rPr lang="en-US" sz="1400" u="sng">
                <a:solidFill>
                  <a:schemeClr val="hlink"/>
                </a:solidFill>
                <a:highlight>
                  <a:srgbClr val="FFFFFF"/>
                </a:highlight>
                <a:hlinkClick r:id="rId9"/>
              </a:rPr>
              <a:t>kelli.lawson@ sccpss.com</a:t>
            </a:r>
            <a:endParaRPr sz="1400" u="sng">
              <a:solidFill>
                <a:srgbClr val="009999"/>
              </a:solidFill>
              <a:highlight>
                <a:srgbClr val="FFFFFF"/>
              </a:highlight>
            </a:endParaRPr>
          </a:p>
        </p:txBody>
      </p:sp>
      <p:pic>
        <p:nvPicPr>
          <p:cNvPr id="224" name="Google Shape;224;g8fc3e45a7a_0_122"/>
          <p:cNvPicPr preferRelativeResize="0"/>
          <p:nvPr/>
        </p:nvPicPr>
        <p:blipFill>
          <a:blip r:embed="rId10">
            <a:alphaModFix/>
          </a:blip>
          <a:stretch>
            <a:fillRect/>
          </a:stretch>
        </p:blipFill>
        <p:spPr>
          <a:xfrm>
            <a:off x="9649333" y="2775525"/>
            <a:ext cx="1939400" cy="2123675"/>
          </a:xfrm>
          <a:prstGeom prst="rect">
            <a:avLst/>
          </a:prstGeom>
          <a:noFill/>
          <a:ln>
            <a:noFill/>
          </a:ln>
        </p:spPr>
      </p:pic>
      <p:pic>
        <p:nvPicPr>
          <p:cNvPr id="225" name="Google Shape;225;g8fc3e45a7a_0_122"/>
          <p:cNvPicPr preferRelativeResize="0"/>
          <p:nvPr/>
        </p:nvPicPr>
        <p:blipFill>
          <a:blip r:embed="rId11">
            <a:alphaModFix/>
          </a:blip>
          <a:stretch>
            <a:fillRect/>
          </a:stretch>
        </p:blipFill>
        <p:spPr>
          <a:xfrm>
            <a:off x="3203032" y="2775525"/>
            <a:ext cx="1356264" cy="2123674"/>
          </a:xfrm>
          <a:prstGeom prst="rect">
            <a:avLst/>
          </a:prstGeom>
          <a:noFill/>
          <a:ln>
            <a:noFill/>
          </a:ln>
        </p:spPr>
      </p:pic>
      <p:pic>
        <p:nvPicPr>
          <p:cNvPr id="226" name="Google Shape;226;g8fc3e45a7a_0_122"/>
          <p:cNvPicPr preferRelativeResize="0"/>
          <p:nvPr/>
        </p:nvPicPr>
        <p:blipFill>
          <a:blip r:embed="rId12">
            <a:alphaModFix/>
          </a:blip>
          <a:stretch>
            <a:fillRect/>
          </a:stretch>
        </p:blipFill>
        <p:spPr>
          <a:xfrm>
            <a:off x="5363050" y="2775525"/>
            <a:ext cx="1808367" cy="2123675"/>
          </a:xfrm>
          <a:prstGeom prst="rect">
            <a:avLst/>
          </a:prstGeom>
          <a:noFill/>
          <a:ln>
            <a:noFill/>
          </a:ln>
        </p:spPr>
      </p:pic>
      <p:sp>
        <p:nvSpPr>
          <p:cNvPr id="227" name="Google Shape;227;g8fc3e45a7a_0_122"/>
          <p:cNvSpPr txBox="1"/>
          <p:nvPr/>
        </p:nvSpPr>
        <p:spPr>
          <a:xfrm>
            <a:off x="261300" y="3530100"/>
            <a:ext cx="2673600" cy="33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ctr" rtl="0">
              <a:spcBef>
                <a:spcPts val="0"/>
              </a:spcBef>
              <a:spcAft>
                <a:spcPts val="0"/>
              </a:spcAft>
              <a:buNone/>
            </a:pPr>
            <a:r>
              <a:rPr lang="en-US" b="1"/>
              <a:t>      </a:t>
            </a:r>
            <a:r>
              <a:rPr lang="en-US" b="1" u="sng">
                <a:solidFill>
                  <a:schemeClr val="hlink"/>
                </a:solidFill>
                <a:hlinkClick r:id="rId13"/>
              </a:rPr>
              <a:t>Ms. Rhaquay Youmans</a:t>
            </a:r>
            <a:endParaRPr b="1"/>
          </a:p>
          <a:p>
            <a:pPr marL="0" lvl="0" indent="0" algn="ctr" rtl="0">
              <a:spcBef>
                <a:spcPts val="0"/>
              </a:spcBef>
              <a:spcAft>
                <a:spcPts val="0"/>
              </a:spcAft>
              <a:buNone/>
            </a:pPr>
            <a:r>
              <a:rPr lang="en-US"/>
              <a:t>      ESOL Teacher</a:t>
            </a:r>
            <a:endParaRPr/>
          </a:p>
          <a:p>
            <a:pPr marL="0" lvl="0" indent="0" algn="ctr" rtl="0">
              <a:spcBef>
                <a:spcPts val="0"/>
              </a:spcBef>
              <a:spcAft>
                <a:spcPts val="0"/>
              </a:spcAft>
              <a:buNone/>
            </a:pPr>
            <a:r>
              <a:rPr lang="en-US"/>
              <a:t>   Escuela Primaria   r</a:t>
            </a:r>
            <a:r>
              <a:rPr lang="en-US" u="sng">
                <a:solidFill>
                  <a:schemeClr val="hlink"/>
                </a:solidFill>
                <a:hlinkClick r:id="rId14"/>
              </a:rPr>
              <a:t>haquay.youmans @ sccpss.com</a:t>
            </a:r>
            <a:r>
              <a:rPr lang="en-US"/>
              <a:t>                          	                               </a:t>
            </a:r>
            <a:endParaRPr/>
          </a:p>
        </p:txBody>
      </p:sp>
      <p:pic>
        <p:nvPicPr>
          <p:cNvPr id="228" name="Google Shape;228;g8fc3e45a7a_0_122"/>
          <p:cNvPicPr preferRelativeResize="0"/>
          <p:nvPr/>
        </p:nvPicPr>
        <p:blipFill>
          <a:blip r:embed="rId15">
            <a:alphaModFix/>
          </a:blip>
          <a:stretch>
            <a:fillRect/>
          </a:stretch>
        </p:blipFill>
        <p:spPr>
          <a:xfrm>
            <a:off x="7362368" y="2775525"/>
            <a:ext cx="2151113" cy="2123675"/>
          </a:xfrm>
          <a:prstGeom prst="rect">
            <a:avLst/>
          </a:prstGeom>
          <a:noFill/>
          <a:ln>
            <a:noFill/>
          </a:ln>
        </p:spPr>
      </p:pic>
      <p:pic>
        <p:nvPicPr>
          <p:cNvPr id="229" name="Google Shape;229;g8fc3e45a7a_0_122"/>
          <p:cNvPicPr preferRelativeResize="0"/>
          <p:nvPr/>
        </p:nvPicPr>
        <p:blipFill>
          <a:blip r:embed="rId16">
            <a:alphaModFix/>
          </a:blip>
          <a:stretch>
            <a:fillRect/>
          </a:stretch>
        </p:blipFill>
        <p:spPr>
          <a:xfrm>
            <a:off x="517333" y="2775525"/>
            <a:ext cx="2250766" cy="2123674"/>
          </a:xfrm>
          <a:prstGeom prst="rect">
            <a:avLst/>
          </a:prstGeom>
          <a:noFill/>
          <a:ln>
            <a:noFill/>
          </a:ln>
        </p:spPr>
      </p:pic>
      <p:sp>
        <p:nvSpPr>
          <p:cNvPr id="230" name="Google Shape;230;g8fc3e45a7a_0_122"/>
          <p:cNvSpPr txBox="1"/>
          <p:nvPr/>
        </p:nvSpPr>
        <p:spPr>
          <a:xfrm>
            <a:off x="7412167" y="5154800"/>
            <a:ext cx="2403900" cy="149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Ms Lillibeth Hornedo</a:t>
            </a:r>
            <a:endParaRPr b="1"/>
          </a:p>
          <a:p>
            <a:pPr marL="0" lvl="0" indent="0" algn="ctr" rtl="0">
              <a:spcBef>
                <a:spcPts val="0"/>
              </a:spcBef>
              <a:spcAft>
                <a:spcPts val="0"/>
              </a:spcAft>
              <a:buNone/>
            </a:pPr>
            <a:r>
              <a:rPr lang="en-US"/>
              <a:t>ESOL para</a:t>
            </a:r>
            <a:endParaRPr/>
          </a:p>
          <a:p>
            <a:pPr marL="0" lvl="0" indent="0" algn="ctr" rtl="0">
              <a:spcBef>
                <a:spcPts val="0"/>
              </a:spcBef>
              <a:spcAft>
                <a:spcPts val="0"/>
              </a:spcAft>
              <a:buNone/>
            </a:pPr>
            <a:r>
              <a:rPr lang="en-US"/>
              <a:t>Escuela Media</a:t>
            </a:r>
            <a:endParaRPr/>
          </a:p>
          <a:p>
            <a:pPr marL="0" lvl="0" indent="0" algn="ctr" rtl="0">
              <a:spcBef>
                <a:spcPts val="0"/>
              </a:spcBef>
              <a:spcAft>
                <a:spcPts val="0"/>
              </a:spcAft>
              <a:buNone/>
            </a:pPr>
            <a:r>
              <a:rPr lang="en-US" u="sng">
                <a:solidFill>
                  <a:srgbClr val="009999"/>
                </a:solidFill>
              </a:rPr>
              <a:t>lillibeth.hornedo@ sccpss.com</a:t>
            </a:r>
            <a:endParaRPr u="sng">
              <a:solidFill>
                <a:srgbClr val="009999"/>
              </a:solidFill>
            </a:endParaRPr>
          </a:p>
        </p:txBody>
      </p:sp>
      <p:sp>
        <p:nvSpPr>
          <p:cNvPr id="231" name="Google Shape;231;g8fc3e45a7a_0_122"/>
          <p:cNvSpPr txBox="1"/>
          <p:nvPr/>
        </p:nvSpPr>
        <p:spPr>
          <a:xfrm>
            <a:off x="108100" y="4782775"/>
            <a:ext cx="11914500" cy="50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b="1">
                <a:solidFill>
                  <a:srgbClr val="FF0000"/>
                </a:solidFill>
              </a:rPr>
              <a:t>Click on your teacher’s name to see a video introduction</a:t>
            </a:r>
            <a:endParaRPr sz="1300" b="1">
              <a:solidFill>
                <a:srgbClr val="FF0000"/>
              </a:solidFill>
            </a:endParaRPr>
          </a:p>
          <a:p>
            <a:pPr marL="0" lvl="0" indent="0" algn="ctr" rtl="0">
              <a:spcBef>
                <a:spcPts val="0"/>
              </a:spcBef>
              <a:spcAft>
                <a:spcPts val="0"/>
              </a:spcAft>
              <a:buNone/>
            </a:pPr>
            <a:r>
              <a:rPr lang="en-US" sz="1300" b="1">
                <a:solidFill>
                  <a:srgbClr val="FF0000"/>
                </a:solidFill>
              </a:rPr>
              <a:t>Haga clic en el nombre de su maestro para ver un video de introducción</a:t>
            </a:r>
            <a:endParaRPr sz="1300" b="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35"/>
        <p:cNvGrpSpPr/>
        <p:nvPr/>
      </p:nvGrpSpPr>
      <p:grpSpPr>
        <a:xfrm>
          <a:off x="0" y="0"/>
          <a:ext cx="0" cy="0"/>
          <a:chOff x="0" y="0"/>
          <a:chExt cx="0" cy="0"/>
        </a:xfrm>
      </p:grpSpPr>
      <p:sp>
        <p:nvSpPr>
          <p:cNvPr id="236" name="Google Shape;236;g8fc3e45a7a_0_139"/>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Hesse Information: EIP</a:t>
            </a:r>
            <a:endParaRPr sz="4800">
              <a:solidFill>
                <a:srgbClr val="FFFFFF"/>
              </a:solidFill>
              <a:latin typeface="Arial"/>
              <a:ea typeface="Arial"/>
              <a:cs typeface="Arial"/>
              <a:sym typeface="Arial"/>
            </a:endParaRPr>
          </a:p>
        </p:txBody>
      </p:sp>
      <p:sp>
        <p:nvSpPr>
          <p:cNvPr id="237" name="Google Shape;237;g8fc3e45a7a_0_139"/>
          <p:cNvSpPr txBox="1">
            <a:spLocks noGrp="1"/>
          </p:cNvSpPr>
          <p:nvPr>
            <p:ph type="body" idx="1"/>
          </p:nvPr>
        </p:nvSpPr>
        <p:spPr>
          <a:xfrm>
            <a:off x="5497475" y="1948075"/>
            <a:ext cx="6137700" cy="2267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4600">
                <a:solidFill>
                  <a:srgbClr val="FF00FF"/>
                </a:solidFill>
                <a:latin typeface="Alfa Slab One"/>
                <a:ea typeface="Alfa Slab One"/>
                <a:cs typeface="Alfa Slab One"/>
                <a:sym typeface="Alfa Slab One"/>
              </a:rPr>
              <a:t>Hesse K8</a:t>
            </a:r>
            <a:endParaRPr sz="4600">
              <a:solidFill>
                <a:srgbClr val="FF00FF"/>
              </a:solidFill>
              <a:latin typeface="Alfa Slab One"/>
              <a:ea typeface="Alfa Slab One"/>
              <a:cs typeface="Alfa Slab One"/>
              <a:sym typeface="Alfa Slab One"/>
            </a:endParaRPr>
          </a:p>
          <a:p>
            <a:pPr marL="0" lvl="0" indent="0" algn="ctr" rtl="0">
              <a:lnSpc>
                <a:spcPct val="100000"/>
              </a:lnSpc>
              <a:spcBef>
                <a:spcPts val="0"/>
              </a:spcBef>
              <a:spcAft>
                <a:spcPts val="0"/>
              </a:spcAft>
              <a:buClr>
                <a:schemeClr val="dk1"/>
              </a:buClr>
              <a:buSzPts val="1100"/>
              <a:buFont typeface="Arial"/>
              <a:buNone/>
            </a:pPr>
            <a:r>
              <a:rPr lang="en-US" sz="4600">
                <a:solidFill>
                  <a:srgbClr val="FF00FF"/>
                </a:solidFill>
                <a:latin typeface="Alfa Slab One"/>
                <a:ea typeface="Alfa Slab One"/>
                <a:cs typeface="Alfa Slab One"/>
                <a:sym typeface="Alfa Slab One"/>
              </a:rPr>
              <a:t>Early Intervention Program </a:t>
            </a:r>
            <a:endParaRPr sz="2900">
              <a:solidFill>
                <a:srgbClr val="FF00FF"/>
              </a:solidFill>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endParaRPr sz="3700">
              <a:latin typeface="Arial"/>
              <a:ea typeface="Arial"/>
              <a:cs typeface="Arial"/>
              <a:sym typeface="Arial"/>
            </a:endParaRPr>
          </a:p>
        </p:txBody>
      </p:sp>
      <p:sp>
        <p:nvSpPr>
          <p:cNvPr id="238" name="Google Shape;238;g8fc3e45a7a_0_139"/>
          <p:cNvSpPr txBox="1"/>
          <p:nvPr/>
        </p:nvSpPr>
        <p:spPr>
          <a:xfrm>
            <a:off x="624725" y="5553025"/>
            <a:ext cx="11010600" cy="101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sng" strike="noStrike" cap="none">
                <a:solidFill>
                  <a:srgbClr val="000000"/>
                </a:solidFill>
                <a:highlight>
                  <a:srgbClr val="A4C2F4"/>
                </a:highlight>
                <a:latin typeface="Calibri"/>
                <a:ea typeface="Calibri"/>
                <a:cs typeface="Calibri"/>
                <a:sym typeface="Calibri"/>
                <a:hlinkClick r:id="rId3"/>
              </a:rPr>
              <a:t>https://docs.google.com/presentation/d/1zl7Yqv9xcK6mbAolUVVHKbnyLZ0xphIcNXFTT8ZZpEY/edit?usp=sharing</a:t>
            </a:r>
            <a:endParaRPr sz="2700" b="0" i="0" u="none" strike="noStrike" cap="none">
              <a:solidFill>
                <a:srgbClr val="000000"/>
              </a:solidFill>
              <a:highlight>
                <a:srgbClr val="A4C2F4"/>
              </a:highlight>
              <a:latin typeface="Calibri"/>
              <a:ea typeface="Calibri"/>
              <a:cs typeface="Calibri"/>
              <a:sym typeface="Calibri"/>
            </a:endParaRPr>
          </a:p>
        </p:txBody>
      </p:sp>
      <p:sp>
        <p:nvSpPr>
          <p:cNvPr id="239" name="Google Shape;239;g8fc3e45a7a_0_139"/>
          <p:cNvSpPr txBox="1"/>
          <p:nvPr/>
        </p:nvSpPr>
        <p:spPr>
          <a:xfrm>
            <a:off x="6004925" y="4108150"/>
            <a:ext cx="5122800" cy="1277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900" b="1" i="0" u="none" strike="noStrike" cap="none">
                <a:solidFill>
                  <a:schemeClr val="dk1"/>
                </a:solidFill>
                <a:highlight>
                  <a:srgbClr val="A4C2F4"/>
                </a:highlight>
                <a:latin typeface="Calibri"/>
                <a:ea typeface="Calibri"/>
                <a:cs typeface="Calibri"/>
                <a:sym typeface="Calibri"/>
              </a:rPr>
              <a:t>During the school year if you are notified that your child is eligible for EIP services please review this link to learn more about the program. </a:t>
            </a:r>
            <a:endParaRPr sz="1800" b="1" i="0" u="none" strike="noStrike" cap="none">
              <a:solidFill>
                <a:schemeClr val="dk1"/>
              </a:solidFill>
              <a:highlight>
                <a:srgbClr val="A4C2F4"/>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40" name="Google Shape;240;g8fc3e45a7a_0_139"/>
          <p:cNvPicPr preferRelativeResize="0"/>
          <p:nvPr/>
        </p:nvPicPr>
        <p:blipFill rotWithShape="1">
          <a:blip r:embed="rId4">
            <a:alphaModFix/>
          </a:blip>
          <a:srcRect/>
          <a:stretch/>
        </p:blipFill>
        <p:spPr>
          <a:xfrm>
            <a:off x="289125" y="2547900"/>
            <a:ext cx="2039751" cy="1401001"/>
          </a:xfrm>
          <a:prstGeom prst="rect">
            <a:avLst/>
          </a:prstGeom>
          <a:noFill/>
          <a:ln>
            <a:noFill/>
          </a:ln>
        </p:spPr>
      </p:pic>
      <p:sp>
        <p:nvSpPr>
          <p:cNvPr id="241" name="Google Shape;241;g8fc3e45a7a_0_139"/>
          <p:cNvSpPr txBox="1"/>
          <p:nvPr/>
        </p:nvSpPr>
        <p:spPr>
          <a:xfrm>
            <a:off x="398975" y="4170175"/>
            <a:ext cx="1929900" cy="73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100"/>
              </a:spcBef>
              <a:spcAft>
                <a:spcPts val="2100"/>
              </a:spcAft>
              <a:buClr>
                <a:schemeClr val="dk1"/>
              </a:buClr>
              <a:buSzPts val="1900"/>
              <a:buFont typeface="Arial"/>
              <a:buNone/>
            </a:pPr>
            <a:r>
              <a:rPr lang="en-US" sz="1300" b="1" i="0" u="none" strike="noStrike" cap="none">
                <a:solidFill>
                  <a:srgbClr val="000000"/>
                </a:solidFill>
                <a:latin typeface="Proxima Nova"/>
                <a:ea typeface="Proxima Nova"/>
                <a:cs typeface="Proxima Nova"/>
                <a:sym typeface="Proxima Nova"/>
              </a:rPr>
              <a:t>Ms. Shavin Richmond</a:t>
            </a:r>
            <a:endParaRPr sz="100" b="0" i="0" u="none" strike="noStrike" cap="none">
              <a:solidFill>
                <a:srgbClr val="000000"/>
              </a:solidFill>
              <a:latin typeface="Calibri"/>
              <a:ea typeface="Calibri"/>
              <a:cs typeface="Calibri"/>
              <a:sym typeface="Calibri"/>
            </a:endParaRPr>
          </a:p>
        </p:txBody>
      </p:sp>
      <p:pic>
        <p:nvPicPr>
          <p:cNvPr id="242" name="Google Shape;242;g8fc3e45a7a_0_139"/>
          <p:cNvPicPr preferRelativeResize="0"/>
          <p:nvPr/>
        </p:nvPicPr>
        <p:blipFill rotWithShape="1">
          <a:blip r:embed="rId5">
            <a:alphaModFix/>
          </a:blip>
          <a:srcRect/>
          <a:stretch/>
        </p:blipFill>
        <p:spPr>
          <a:xfrm>
            <a:off x="3183038" y="2164297"/>
            <a:ext cx="1774725" cy="2168206"/>
          </a:xfrm>
          <a:prstGeom prst="rect">
            <a:avLst/>
          </a:prstGeom>
          <a:noFill/>
          <a:ln>
            <a:noFill/>
          </a:ln>
        </p:spPr>
      </p:pic>
      <p:sp>
        <p:nvSpPr>
          <p:cNvPr id="243" name="Google Shape;243;g8fc3e45a7a_0_139"/>
          <p:cNvSpPr txBox="1"/>
          <p:nvPr/>
        </p:nvSpPr>
        <p:spPr>
          <a:xfrm>
            <a:off x="2959350" y="4215175"/>
            <a:ext cx="2293500" cy="643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100"/>
              </a:spcBef>
              <a:spcAft>
                <a:spcPts val="2100"/>
              </a:spcAft>
              <a:buClr>
                <a:schemeClr val="dk1"/>
              </a:buClr>
              <a:buSzPts val="1900"/>
              <a:buFont typeface="Arial"/>
              <a:buNone/>
            </a:pPr>
            <a:r>
              <a:rPr lang="en-US" sz="1400" b="1" i="0" u="none" strike="noStrike" cap="none">
                <a:solidFill>
                  <a:srgbClr val="000000"/>
                </a:solidFill>
                <a:latin typeface="Proxima Nova"/>
                <a:ea typeface="Proxima Nova"/>
                <a:cs typeface="Proxima Nova"/>
                <a:sym typeface="Proxima Nova"/>
              </a:rPr>
              <a:t>Mrs. Cecilia Stamper</a:t>
            </a:r>
            <a:endParaRPr sz="300" b="1" i="0" u="none" strike="noStrike" cap="none">
              <a:solidFill>
                <a:srgbClr val="000000"/>
              </a:solidFill>
              <a:latin typeface="Calibri"/>
              <a:ea typeface="Calibri"/>
              <a:cs typeface="Calibri"/>
              <a:sym typeface="Calibri"/>
            </a:endParaRPr>
          </a:p>
        </p:txBody>
      </p:sp>
      <p:sp>
        <p:nvSpPr>
          <p:cNvPr id="244" name="Google Shape;244;g8fc3e45a7a_0_139"/>
          <p:cNvSpPr txBox="1"/>
          <p:nvPr/>
        </p:nvSpPr>
        <p:spPr>
          <a:xfrm>
            <a:off x="514650" y="1948075"/>
            <a:ext cx="2586300" cy="32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EIP TEACHERS</a:t>
            </a:r>
            <a:endParaRPr sz="2200" b="1" i="0" u="none" strike="noStrike" cap="none">
              <a:solidFill>
                <a:srgbClr val="000000"/>
              </a:solidFill>
              <a:latin typeface="Calibri"/>
              <a:ea typeface="Calibri"/>
              <a:cs typeface="Calibri"/>
              <a:sym typeface="Calibri"/>
            </a:endParaRPr>
          </a:p>
        </p:txBody>
      </p:sp>
      <p:pic>
        <p:nvPicPr>
          <p:cNvPr id="245" name="Google Shape;245;g8fc3e45a7a_0_139"/>
          <p:cNvPicPr preferRelativeResize="0"/>
          <p:nvPr/>
        </p:nvPicPr>
        <p:blipFill rotWithShape="1">
          <a:blip r:embed="rId6">
            <a:alphaModFix/>
          </a:blip>
          <a:srcRect/>
          <a:stretch/>
        </p:blipFill>
        <p:spPr>
          <a:xfrm>
            <a:off x="9633300" y="366325"/>
            <a:ext cx="2490799" cy="2490800"/>
          </a:xfrm>
          <a:prstGeom prst="rect">
            <a:avLst/>
          </a:prstGeom>
          <a:noFill/>
          <a:ln>
            <a:noFill/>
          </a:ln>
        </p:spPr>
      </p:pic>
    </p:spTree>
  </p:cSld>
  <p:clrMapOvr>
    <a:masterClrMapping/>
  </p:clrMapOvr>
</p:sld>
</file>

<file path=ppt/theme/theme1.xml><?xml version="1.0" encoding="utf-8"?>
<a:theme xmlns:a="http://schemas.openxmlformats.org/drawingml/2006/main" name="Educational subjects 16x9">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895</Words>
  <Application>Microsoft Office PowerPoint</Application>
  <PresentationFormat>Widescreen</PresentationFormat>
  <Paragraphs>169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Proxima Nova</vt:lpstr>
      <vt:lpstr>Impact</vt:lpstr>
      <vt:lpstr>Alfa Slab One</vt:lpstr>
      <vt:lpstr>Noto Sans Symbols</vt:lpstr>
      <vt:lpstr>Arial</vt:lpstr>
      <vt:lpstr>Calibri</vt:lpstr>
      <vt:lpstr>Educational subjects 16x9</vt:lpstr>
      <vt:lpstr>Hesse K-8 is the P.L.A.C.E. to Be!</vt:lpstr>
      <vt:lpstr>Greetings from Principal Newman</vt:lpstr>
      <vt:lpstr>Meet our Assistant Principals. </vt:lpstr>
      <vt:lpstr>Meet our Pre-K and Kindergarten Teachers and Paraprofessionals. </vt:lpstr>
      <vt:lpstr>District Information</vt:lpstr>
      <vt:lpstr>Hesse Information</vt:lpstr>
      <vt:lpstr>Hesse K-8 Place-Based Learning Themes</vt:lpstr>
      <vt:lpstr>ESOL  : Escuela Primaria y Media ESOL- English to Speakers of Other Languages Program Visite el sitio web de ESOL: https://sites.google.com/sccpss.com/hesseesol/home</vt:lpstr>
      <vt:lpstr>Hesse Information: EIP</vt:lpstr>
      <vt:lpstr>Hesse: Meal Information</vt:lpstr>
      <vt:lpstr>Hesse: WHO TO CONTACT FOR ASSISTANCE:</vt:lpstr>
      <vt:lpstr>Hesse:  WHO TO CONTACT FOR ASSISTANCE:</vt:lpstr>
      <vt:lpstr>Hesse: WHO TO CONTACT FOR ASSISTANCE:</vt:lpstr>
      <vt:lpstr>Hesse: WHO TO CONTACT FOR ASSISTANCE: Stacy Reid - School Social Worker</vt:lpstr>
      <vt:lpstr>Hesse: K8 PTA Membership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Hesse K-8 is the P.L.A.C.E. to Be!</dc:title>
  <dc:creator>Bynikini Frazier</dc:creator>
  <cp:lastModifiedBy>Regan Cokain</cp:lastModifiedBy>
  <cp:revision>7</cp:revision>
  <dcterms:created xsi:type="dcterms:W3CDTF">2018-07-19T12:32:27Z</dcterms:created>
  <dcterms:modified xsi:type="dcterms:W3CDTF">2020-08-11T22:44:44Z</dcterms:modified>
</cp:coreProperties>
</file>