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8" r:id="rId3"/>
    <p:sldId id="259" r:id="rId4"/>
    <p:sldId id="260"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embeddedFontLst>
    <p:embeddedFont>
      <p:font typeface="Alfa Slab One" panose="020B0604020202020204" charset="0"/>
      <p:regular r:id="rId18"/>
    </p:embeddedFon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
      <p:font typeface="Proxima Nov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eIvf9gFwxsxRDVeuRl5aasFbs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D4C0FC-3BE5-437C-89AB-54F48831BF64}">
  <a:tblStyle styleId="{83D4C0FC-3BE5-437C-89AB-54F48831BF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6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fa2da1cf6_0_4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8fa2da1cf6_0_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fa2da1cf6_0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fa2da1cf6_0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8fa2da1cf6_0_4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fa2da1cf6_0_4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8fa2da1cf6_0_4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8fa2da1cf6_0_4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fa2da1cf6_0_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8fa2da1cf6_0_4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8fa2da1cf6_0_4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fb720104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fb720104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8fb720104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fa2da1cf6_0_4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8fa2da1cf6_0_4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8fa2da1cf6_0_4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007cf736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9007cf73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007cf736b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9007cf736b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e4737ec8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8e4737ec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fa2744944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8fa2744944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fdff1a702_0_4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8fdff1a702_0_4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004886342_0_0:notes"/>
          <p:cNvSpPr>
            <a:spLocks noGrp="1" noRot="1" noChangeAspect="1"/>
          </p:cNvSpPr>
          <p:nvPr>
            <p:ph type="sldImg" idx="2"/>
          </p:nvPr>
        </p:nvSpPr>
        <p:spPr>
          <a:xfrm>
            <a:off x="398921" y="686112"/>
            <a:ext cx="6060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9004886342_0_0:notes"/>
          <p:cNvSpPr txBox="1">
            <a:spLocks noGrp="1"/>
          </p:cNvSpPr>
          <p:nvPr>
            <p:ph type="body" idx="1"/>
          </p:nvPr>
        </p:nvSpPr>
        <p:spPr>
          <a:xfrm>
            <a:off x="685180" y="4342776"/>
            <a:ext cx="5487900" cy="41151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71" name="Google Shape;271;g9004886342_0_0:notes"/>
          <p:cNvSpPr txBox="1">
            <a:spLocks noGrp="1"/>
          </p:cNvSpPr>
          <p:nvPr>
            <p:ph type="sldNum" idx="12"/>
          </p:nvPr>
        </p:nvSpPr>
        <p:spPr>
          <a:xfrm>
            <a:off x="3884753" y="8685553"/>
            <a:ext cx="2971800" cy="456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fa2da1cf6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8fa2da1cf6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3"/>
          <p:cNvSpPr/>
          <p:nvPr/>
        </p:nvSpPr>
        <p:spPr>
          <a:xfrm>
            <a:off x="2832533" y="1371600"/>
            <a:ext cx="9359467" cy="297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3"/>
          <p:cNvSpPr/>
          <p:nvPr/>
        </p:nvSpPr>
        <p:spPr>
          <a:xfrm>
            <a:off x="2832533" y="4462272"/>
            <a:ext cx="9359467" cy="10332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3"/>
          <p:cNvSpPr txBox="1">
            <a:spLocks noGrp="1"/>
          </p:cNvSpPr>
          <p:nvPr>
            <p:ph type="ctrTitle"/>
          </p:nvPr>
        </p:nvSpPr>
        <p:spPr>
          <a:xfrm>
            <a:off x="3175199" y="1943842"/>
            <a:ext cx="8500062"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3175199" y="4538659"/>
            <a:ext cx="8500062" cy="86532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100000"/>
              </a:lnSpc>
              <a:spcBef>
                <a:spcPts val="0"/>
              </a:spcBef>
              <a:spcAft>
                <a:spcPts val="0"/>
              </a:spcAft>
              <a:buClr>
                <a:schemeClr val="dk1"/>
              </a:buClr>
              <a:buSzPts val="1600"/>
              <a:buNone/>
              <a:defRPr sz="1600"/>
            </a:lvl6pPr>
            <a:lvl7pPr lvl="6" algn="ctr">
              <a:lnSpc>
                <a:spcPct val="100000"/>
              </a:lnSpc>
              <a:spcBef>
                <a:spcPts val="0"/>
              </a:spcBef>
              <a:spcAft>
                <a:spcPts val="0"/>
              </a:spcAft>
              <a:buClr>
                <a:schemeClr val="dk1"/>
              </a:buClr>
              <a:buSzPts val="1600"/>
              <a:buNone/>
              <a:defRPr sz="1600"/>
            </a:lvl7pPr>
            <a:lvl8pPr lvl="7" algn="ctr">
              <a:lnSpc>
                <a:spcPct val="100000"/>
              </a:lnSpc>
              <a:spcBef>
                <a:spcPts val="0"/>
              </a:spcBef>
              <a:spcAft>
                <a:spcPts val="0"/>
              </a:spcAft>
              <a:buClr>
                <a:schemeClr val="dk1"/>
              </a:buClr>
              <a:buSzPts val="1600"/>
              <a:buNone/>
              <a:defRPr sz="1600"/>
            </a:lvl8pPr>
            <a:lvl9pPr lvl="8" algn="ctr">
              <a:lnSpc>
                <a:spcPct val="100000"/>
              </a:lnSpc>
              <a:spcBef>
                <a:spcPts val="0"/>
              </a:spcBef>
              <a:spcAft>
                <a:spcPts val="0"/>
              </a:spcAft>
              <a:buClr>
                <a:schemeClr val="dk1"/>
              </a:buClr>
              <a:buSzPts val="1600"/>
              <a:buNone/>
              <a:defRPr sz="1600"/>
            </a:lvl9pPr>
          </a:lstStyle>
          <a:p>
            <a:endParaRPr/>
          </a:p>
        </p:txBody>
      </p:sp>
      <p:sp>
        <p:nvSpPr>
          <p:cNvPr id="22" name="Google Shape;22;p13"/>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84"/>
        <p:cNvGrpSpPr/>
        <p:nvPr/>
      </p:nvGrpSpPr>
      <p:grpSpPr>
        <a:xfrm>
          <a:off x="0" y="0"/>
          <a:ext cx="0" cy="0"/>
          <a:chOff x="0" y="0"/>
          <a:chExt cx="0" cy="0"/>
        </a:xfrm>
      </p:grpSpPr>
      <p:sp>
        <p:nvSpPr>
          <p:cNvPr id="85" name="Google Shape;85;p23"/>
          <p:cNvSpPr/>
          <p:nvPr/>
        </p:nvSpPr>
        <p:spPr>
          <a:xfrm rot="5400000">
            <a:off x="8267671" y="3370131"/>
            <a:ext cx="6858000"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23"/>
          <p:cNvPicPr preferRelativeResize="0"/>
          <p:nvPr/>
        </p:nvPicPr>
        <p:blipFill rotWithShape="1">
          <a:blip r:embed="rId2">
            <a:alphaModFix/>
          </a:blip>
          <a:srcRect/>
          <a:stretch/>
        </p:blipFill>
        <p:spPr>
          <a:xfrm rot="5400000">
            <a:off x="7523375" y="2743540"/>
            <a:ext cx="6857433" cy="1371487"/>
          </a:xfrm>
          <a:prstGeom prst="rect">
            <a:avLst/>
          </a:prstGeom>
          <a:noFill/>
          <a:ln>
            <a:noFill/>
          </a:ln>
        </p:spPr>
      </p:pic>
      <p:sp>
        <p:nvSpPr>
          <p:cNvPr id="87" name="Google Shape;87;p23"/>
          <p:cNvSpPr txBox="1">
            <a:spLocks noGrp="1"/>
          </p:cNvSpPr>
          <p:nvPr>
            <p:ph type="title"/>
          </p:nvPr>
        </p:nvSpPr>
        <p:spPr>
          <a:xfrm rot="5400000">
            <a:off x="8094434" y="2634163"/>
            <a:ext cx="5714714" cy="1370886"/>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body" idx="1"/>
          </p:nvPr>
        </p:nvSpPr>
        <p:spPr>
          <a:xfrm rot="5400000">
            <a:off x="2367386" y="-1526938"/>
            <a:ext cx="5714714" cy="96930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89" name="Google Shape;89;p23"/>
          <p:cNvSpPr txBox="1">
            <a:spLocks noGrp="1"/>
          </p:cNvSpPr>
          <p:nvPr>
            <p:ph type="dt" idx="10"/>
          </p:nvPr>
        </p:nvSpPr>
        <p:spPr>
          <a:xfrm>
            <a:off x="378199"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ftr" idx="11"/>
          </p:nvPr>
        </p:nvSpPr>
        <p:spPr>
          <a:xfrm>
            <a:off x="2382374"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8102389"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32" name="Google Shape;32;p14"/>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6"/>
          <p:cNvSpPr/>
          <p:nvPr/>
        </p:nvSpPr>
        <p:spPr>
          <a:xfrm>
            <a:off x="3502152" y="-20637"/>
            <a:ext cx="7315200" cy="434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6"/>
          <p:cNvSpPr/>
          <p:nvPr/>
        </p:nvSpPr>
        <p:spPr>
          <a:xfrm>
            <a:off x="3502152" y="4462272"/>
            <a:ext cx="7315200" cy="1719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16"/>
          <p:cNvSpPr txBox="1">
            <a:spLocks noGrp="1"/>
          </p:cNvSpPr>
          <p:nvPr>
            <p:ph type="title"/>
          </p:nvPr>
        </p:nvSpPr>
        <p:spPr>
          <a:xfrm>
            <a:off x="3838015" y="658346"/>
            <a:ext cx="6597464" cy="36644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00"/>
              <a:buFont typeface="Calibri"/>
              <a:buNone/>
              <a:defRPr sz="5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3838014" y="4589463"/>
            <a:ext cx="659746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300"/>
              </a:spcBef>
              <a:spcAft>
                <a:spcPts val="0"/>
              </a:spcAft>
              <a:buClr>
                <a:srgbClr val="888888"/>
              </a:buClr>
              <a:buSzPts val="2000"/>
              <a:buNone/>
              <a:defRPr sz="2000">
                <a:solidFill>
                  <a:srgbClr val="888888"/>
                </a:solidFill>
              </a:defRPr>
            </a:lvl2pPr>
            <a:lvl3pPr marL="1371600" lvl="2" indent="-228600" algn="l">
              <a:lnSpc>
                <a:spcPct val="100000"/>
              </a:lnSpc>
              <a:spcBef>
                <a:spcPts val="300"/>
              </a:spcBef>
              <a:spcAft>
                <a:spcPts val="0"/>
              </a:spcAft>
              <a:buClr>
                <a:srgbClr val="888888"/>
              </a:buClr>
              <a:buSzPts val="1800"/>
              <a:buNone/>
              <a:defRPr sz="1800">
                <a:solidFill>
                  <a:srgbClr val="888888"/>
                </a:solidFill>
              </a:defRPr>
            </a:lvl3pPr>
            <a:lvl4pPr marL="1828800" lvl="3" indent="-228600" algn="l">
              <a:lnSpc>
                <a:spcPct val="100000"/>
              </a:lnSpc>
              <a:spcBef>
                <a:spcPts val="0"/>
              </a:spcBef>
              <a:spcAft>
                <a:spcPts val="0"/>
              </a:spcAft>
              <a:buClr>
                <a:srgbClr val="888888"/>
              </a:buClr>
              <a:buSzPts val="1600"/>
              <a:buNone/>
              <a:defRPr sz="1600">
                <a:solidFill>
                  <a:srgbClr val="888888"/>
                </a:solidFill>
              </a:defRPr>
            </a:lvl4pPr>
            <a:lvl5pPr marL="2286000" lvl="4" indent="-228600" algn="l">
              <a:lnSpc>
                <a:spcPct val="100000"/>
              </a:lnSpc>
              <a:spcBef>
                <a:spcPts val="0"/>
              </a:spcBef>
              <a:spcAft>
                <a:spcPts val="0"/>
              </a:spcAft>
              <a:buClr>
                <a:srgbClr val="888888"/>
              </a:buClr>
              <a:buSzPts val="1600"/>
              <a:buNone/>
              <a:defRPr sz="1600">
                <a:solidFill>
                  <a:srgbClr val="888888"/>
                </a:solidFill>
              </a:defRPr>
            </a:lvl5pPr>
            <a:lvl6pPr marL="2743200" lvl="5" indent="-228600" algn="l">
              <a:lnSpc>
                <a:spcPct val="100000"/>
              </a:lnSpc>
              <a:spcBef>
                <a:spcPts val="0"/>
              </a:spcBef>
              <a:spcAft>
                <a:spcPts val="0"/>
              </a:spcAft>
              <a:buClr>
                <a:srgbClr val="888888"/>
              </a:buClr>
              <a:buSzPts val="1600"/>
              <a:buNone/>
              <a:defRPr sz="1600">
                <a:solidFill>
                  <a:srgbClr val="888888"/>
                </a:solidFill>
              </a:defRPr>
            </a:lvl6pPr>
            <a:lvl7pPr marL="3200400" lvl="6" indent="-228600" algn="l">
              <a:lnSpc>
                <a:spcPct val="100000"/>
              </a:lnSpc>
              <a:spcBef>
                <a:spcPts val="0"/>
              </a:spcBef>
              <a:spcAft>
                <a:spcPts val="0"/>
              </a:spcAft>
              <a:buClr>
                <a:srgbClr val="888888"/>
              </a:buClr>
              <a:buSzPts val="1600"/>
              <a:buNone/>
              <a:defRPr sz="1600">
                <a:solidFill>
                  <a:srgbClr val="888888"/>
                </a:solidFill>
              </a:defRPr>
            </a:lvl7pPr>
            <a:lvl8pPr marL="3657600" lvl="7" indent="-228600" algn="l">
              <a:lnSpc>
                <a:spcPct val="100000"/>
              </a:lnSpc>
              <a:spcBef>
                <a:spcPts val="0"/>
              </a:spcBef>
              <a:spcAft>
                <a:spcPts val="0"/>
              </a:spcAft>
              <a:buClr>
                <a:srgbClr val="888888"/>
              </a:buClr>
              <a:buSzPts val="1600"/>
              <a:buNone/>
              <a:defRPr sz="1600">
                <a:solidFill>
                  <a:srgbClr val="888888"/>
                </a:solidFill>
              </a:defRPr>
            </a:lvl8pPr>
            <a:lvl9pPr marL="4114800" lvl="8" indent="-228600" algn="l">
              <a:lnSpc>
                <a:spcPct val="100000"/>
              </a:lnSpc>
              <a:spcBef>
                <a:spcPts val="0"/>
              </a:spcBef>
              <a:spcAft>
                <a:spcPts val="0"/>
              </a:spcAft>
              <a:buClr>
                <a:srgbClr val="888888"/>
              </a:buClr>
              <a:buSzPts val="1600"/>
              <a:buNone/>
              <a:defRPr sz="1600">
                <a:solidFill>
                  <a:srgbClr val="888888"/>
                </a:solidFill>
              </a:defRPr>
            </a:lvl9pPr>
          </a:lstStyle>
          <a:p>
            <a:endParaRPr/>
          </a:p>
        </p:txBody>
      </p:sp>
      <p:sp>
        <p:nvSpPr>
          <p:cNvPr id="40" name="Google Shape;40;p16"/>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1280160" y="2194560"/>
            <a:ext cx="4489704" cy="39867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46" name="Google Shape;46;p17"/>
          <p:cNvSpPr txBox="1">
            <a:spLocks noGrp="1"/>
          </p:cNvSpPr>
          <p:nvPr>
            <p:ph type="body" idx="2"/>
          </p:nvPr>
        </p:nvSpPr>
        <p:spPr>
          <a:xfrm>
            <a:off x="6415368" y="2194560"/>
            <a:ext cx="4493424" cy="39867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47" name="Google Shape;47;p17"/>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1280160" y="1828456"/>
            <a:ext cx="4489704" cy="83069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500"/>
              </a:spcBef>
              <a:spcAft>
                <a:spcPts val="0"/>
              </a:spcAft>
              <a:buClr>
                <a:schemeClr val="dk1"/>
              </a:buClr>
              <a:buSzPts val="2400"/>
              <a:buNone/>
              <a:defRPr sz="2400" b="1"/>
            </a:lvl1pPr>
            <a:lvl2pPr marL="914400" lvl="1" indent="-228600" algn="l">
              <a:lnSpc>
                <a:spcPct val="100000"/>
              </a:lnSpc>
              <a:spcBef>
                <a:spcPts val="300"/>
              </a:spcBef>
              <a:spcAft>
                <a:spcPts val="0"/>
              </a:spcAft>
              <a:buClr>
                <a:schemeClr val="dk1"/>
              </a:buClr>
              <a:buSzPts val="2000"/>
              <a:buNone/>
              <a:defRPr sz="2000" b="1"/>
            </a:lvl2pPr>
            <a:lvl3pPr marL="1371600" lvl="2" indent="-228600" algn="l">
              <a:lnSpc>
                <a:spcPct val="100000"/>
              </a:lnSpc>
              <a:spcBef>
                <a:spcPts val="30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100000"/>
              </a:lnSpc>
              <a:spcBef>
                <a:spcPts val="0"/>
              </a:spcBef>
              <a:spcAft>
                <a:spcPts val="0"/>
              </a:spcAft>
              <a:buClr>
                <a:schemeClr val="dk1"/>
              </a:buClr>
              <a:buSzPts val="1600"/>
              <a:buNone/>
              <a:defRPr sz="1600" b="1"/>
            </a:lvl6pPr>
            <a:lvl7pPr marL="3200400" lvl="6" indent="-228600" algn="l">
              <a:lnSpc>
                <a:spcPct val="100000"/>
              </a:lnSpc>
              <a:spcBef>
                <a:spcPts val="0"/>
              </a:spcBef>
              <a:spcAft>
                <a:spcPts val="0"/>
              </a:spcAft>
              <a:buClr>
                <a:schemeClr val="dk1"/>
              </a:buClr>
              <a:buSzPts val="1600"/>
              <a:buNone/>
              <a:defRPr sz="1600" b="1"/>
            </a:lvl7pPr>
            <a:lvl8pPr marL="3657600" lvl="7" indent="-228600" algn="l">
              <a:lnSpc>
                <a:spcPct val="100000"/>
              </a:lnSpc>
              <a:spcBef>
                <a:spcPts val="0"/>
              </a:spcBef>
              <a:spcAft>
                <a:spcPts val="0"/>
              </a:spcAft>
              <a:buClr>
                <a:schemeClr val="dk1"/>
              </a:buClr>
              <a:buSzPts val="1600"/>
              <a:buNone/>
              <a:defRPr sz="1600" b="1"/>
            </a:lvl8pPr>
            <a:lvl9pPr marL="4114800" lvl="8" indent="-228600" algn="l">
              <a:lnSpc>
                <a:spcPct val="100000"/>
              </a:lnSpc>
              <a:spcBef>
                <a:spcPts val="0"/>
              </a:spcBef>
              <a:spcAft>
                <a:spcPts val="0"/>
              </a:spcAft>
              <a:buClr>
                <a:schemeClr val="dk1"/>
              </a:buClr>
              <a:buSzPts val="1600"/>
              <a:buNone/>
              <a:defRPr sz="1600" b="1"/>
            </a:lvl9pPr>
          </a:lstStyle>
          <a:p>
            <a:endParaRPr/>
          </a:p>
        </p:txBody>
      </p:sp>
      <p:sp>
        <p:nvSpPr>
          <p:cNvPr id="53" name="Google Shape;53;p18"/>
          <p:cNvSpPr txBox="1">
            <a:spLocks noGrp="1"/>
          </p:cNvSpPr>
          <p:nvPr>
            <p:ph type="body" idx="2"/>
          </p:nvPr>
        </p:nvSpPr>
        <p:spPr>
          <a:xfrm>
            <a:off x="1280160" y="2743194"/>
            <a:ext cx="4489704" cy="343376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54" name="Google Shape;54;p18"/>
          <p:cNvSpPr txBox="1">
            <a:spLocks noGrp="1"/>
          </p:cNvSpPr>
          <p:nvPr>
            <p:ph type="body" idx="3"/>
          </p:nvPr>
        </p:nvSpPr>
        <p:spPr>
          <a:xfrm>
            <a:off x="6419088" y="1828456"/>
            <a:ext cx="4489704" cy="83069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500"/>
              </a:spcBef>
              <a:spcAft>
                <a:spcPts val="0"/>
              </a:spcAft>
              <a:buClr>
                <a:schemeClr val="dk1"/>
              </a:buClr>
              <a:buSzPts val="2400"/>
              <a:buNone/>
              <a:defRPr sz="2400" b="1"/>
            </a:lvl1pPr>
            <a:lvl2pPr marL="914400" lvl="1" indent="-228600" algn="l">
              <a:lnSpc>
                <a:spcPct val="100000"/>
              </a:lnSpc>
              <a:spcBef>
                <a:spcPts val="300"/>
              </a:spcBef>
              <a:spcAft>
                <a:spcPts val="0"/>
              </a:spcAft>
              <a:buClr>
                <a:schemeClr val="dk1"/>
              </a:buClr>
              <a:buSzPts val="2000"/>
              <a:buNone/>
              <a:defRPr sz="2000" b="1"/>
            </a:lvl2pPr>
            <a:lvl3pPr marL="1371600" lvl="2" indent="-228600" algn="l">
              <a:lnSpc>
                <a:spcPct val="100000"/>
              </a:lnSpc>
              <a:spcBef>
                <a:spcPts val="30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100000"/>
              </a:lnSpc>
              <a:spcBef>
                <a:spcPts val="0"/>
              </a:spcBef>
              <a:spcAft>
                <a:spcPts val="0"/>
              </a:spcAft>
              <a:buClr>
                <a:schemeClr val="dk1"/>
              </a:buClr>
              <a:buSzPts val="1600"/>
              <a:buNone/>
              <a:defRPr sz="1600" b="1"/>
            </a:lvl6pPr>
            <a:lvl7pPr marL="3200400" lvl="6" indent="-228600" algn="l">
              <a:lnSpc>
                <a:spcPct val="100000"/>
              </a:lnSpc>
              <a:spcBef>
                <a:spcPts val="0"/>
              </a:spcBef>
              <a:spcAft>
                <a:spcPts val="0"/>
              </a:spcAft>
              <a:buClr>
                <a:schemeClr val="dk1"/>
              </a:buClr>
              <a:buSzPts val="1600"/>
              <a:buNone/>
              <a:defRPr sz="1600" b="1"/>
            </a:lvl7pPr>
            <a:lvl8pPr marL="3657600" lvl="7" indent="-228600" algn="l">
              <a:lnSpc>
                <a:spcPct val="100000"/>
              </a:lnSpc>
              <a:spcBef>
                <a:spcPts val="0"/>
              </a:spcBef>
              <a:spcAft>
                <a:spcPts val="0"/>
              </a:spcAft>
              <a:buClr>
                <a:schemeClr val="dk1"/>
              </a:buClr>
              <a:buSzPts val="1600"/>
              <a:buNone/>
              <a:defRPr sz="1600" b="1"/>
            </a:lvl8pPr>
            <a:lvl9pPr marL="4114800" lvl="8" indent="-228600" algn="l">
              <a:lnSpc>
                <a:spcPct val="100000"/>
              </a:lnSpc>
              <a:spcBef>
                <a:spcPts val="0"/>
              </a:spcBef>
              <a:spcAft>
                <a:spcPts val="0"/>
              </a:spcAft>
              <a:buClr>
                <a:schemeClr val="dk1"/>
              </a:buClr>
              <a:buSzPts val="1600"/>
              <a:buNone/>
              <a:defRPr sz="1600" b="1"/>
            </a:lvl9pPr>
          </a:lstStyle>
          <a:p>
            <a:endParaRPr/>
          </a:p>
        </p:txBody>
      </p:sp>
      <p:sp>
        <p:nvSpPr>
          <p:cNvPr id="55" name="Google Shape;55;p18"/>
          <p:cNvSpPr txBox="1">
            <a:spLocks noGrp="1"/>
          </p:cNvSpPr>
          <p:nvPr>
            <p:ph type="body" idx="4"/>
          </p:nvPr>
        </p:nvSpPr>
        <p:spPr>
          <a:xfrm>
            <a:off x="6419088" y="2743194"/>
            <a:ext cx="4489704" cy="343376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56" name="Google Shape;56;p18"/>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body" idx="1"/>
          </p:nvPr>
        </p:nvSpPr>
        <p:spPr>
          <a:xfrm>
            <a:off x="1291818" y="2465294"/>
            <a:ext cx="3834874" cy="371166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500"/>
              </a:spcBef>
              <a:spcAft>
                <a:spcPts val="0"/>
              </a:spcAft>
              <a:buClr>
                <a:schemeClr val="dk1"/>
              </a:buClr>
              <a:buSzPts val="2200"/>
              <a:buNone/>
              <a:defRPr sz="2200"/>
            </a:lvl1pPr>
            <a:lvl2pPr marL="914400" lvl="1" indent="-228600" algn="l">
              <a:lnSpc>
                <a:spcPct val="100000"/>
              </a:lnSpc>
              <a:spcBef>
                <a:spcPts val="300"/>
              </a:spcBef>
              <a:spcAft>
                <a:spcPts val="0"/>
              </a:spcAft>
              <a:buClr>
                <a:schemeClr val="dk1"/>
              </a:buClr>
              <a:buSzPts val="1400"/>
              <a:buNone/>
              <a:defRPr sz="1400"/>
            </a:lvl2pPr>
            <a:lvl3pPr marL="1371600" lvl="2" indent="-228600" algn="l">
              <a:lnSpc>
                <a:spcPct val="100000"/>
              </a:lnSpc>
              <a:spcBef>
                <a:spcPts val="30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100000"/>
              </a:lnSpc>
              <a:spcBef>
                <a:spcPts val="0"/>
              </a:spcBef>
              <a:spcAft>
                <a:spcPts val="0"/>
              </a:spcAft>
              <a:buClr>
                <a:schemeClr val="dk1"/>
              </a:buClr>
              <a:buSzPts val="1000"/>
              <a:buNone/>
              <a:defRPr sz="1000"/>
            </a:lvl6pPr>
            <a:lvl7pPr marL="3200400" lvl="6" indent="-228600" algn="l">
              <a:lnSpc>
                <a:spcPct val="100000"/>
              </a:lnSpc>
              <a:spcBef>
                <a:spcPts val="0"/>
              </a:spcBef>
              <a:spcAft>
                <a:spcPts val="0"/>
              </a:spcAft>
              <a:buClr>
                <a:schemeClr val="dk1"/>
              </a:buClr>
              <a:buSzPts val="1000"/>
              <a:buNone/>
              <a:defRPr sz="1000"/>
            </a:lvl7pPr>
            <a:lvl8pPr marL="3657600" lvl="7" indent="-228600" algn="l">
              <a:lnSpc>
                <a:spcPct val="100000"/>
              </a:lnSpc>
              <a:spcBef>
                <a:spcPts val="0"/>
              </a:spcBef>
              <a:spcAft>
                <a:spcPts val="0"/>
              </a:spcAft>
              <a:buClr>
                <a:schemeClr val="dk1"/>
              </a:buClr>
              <a:buSzPts val="1000"/>
              <a:buNone/>
              <a:defRPr sz="1000"/>
            </a:lvl8pPr>
            <a:lvl9pPr marL="4114800" lvl="8" indent="-228600" algn="l">
              <a:lnSpc>
                <a:spcPct val="100000"/>
              </a:lnSpc>
              <a:spcBef>
                <a:spcPts val="0"/>
              </a:spcBef>
              <a:spcAft>
                <a:spcPts val="0"/>
              </a:spcAft>
              <a:buClr>
                <a:schemeClr val="dk1"/>
              </a:buClr>
              <a:buSzPts val="1000"/>
              <a:buNone/>
              <a:defRPr sz="1000"/>
            </a:lvl9pPr>
          </a:lstStyle>
          <a:p>
            <a:endParaRPr/>
          </a:p>
        </p:txBody>
      </p:sp>
      <p:sp>
        <p:nvSpPr>
          <p:cNvPr id="67" name="Google Shape;67;p20"/>
          <p:cNvSpPr txBox="1">
            <a:spLocks noGrp="1"/>
          </p:cNvSpPr>
          <p:nvPr>
            <p:ph type="body" idx="2"/>
          </p:nvPr>
        </p:nvSpPr>
        <p:spPr>
          <a:xfrm>
            <a:off x="5518897" y="2465294"/>
            <a:ext cx="5174504" cy="3711669"/>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1500"/>
              </a:spcBef>
              <a:spcAft>
                <a:spcPts val="0"/>
              </a:spcAft>
              <a:buClr>
                <a:schemeClr val="dk1"/>
              </a:buClr>
              <a:buSzPts val="2200"/>
              <a:buChar char="▪"/>
              <a:defRPr sz="2200"/>
            </a:lvl1pPr>
            <a:lvl2pPr marL="914400" lvl="1" indent="-355600" algn="l">
              <a:lnSpc>
                <a:spcPct val="100000"/>
              </a:lnSpc>
              <a:spcBef>
                <a:spcPts val="300"/>
              </a:spcBef>
              <a:spcAft>
                <a:spcPts val="0"/>
              </a:spcAft>
              <a:buClr>
                <a:schemeClr val="dk1"/>
              </a:buClr>
              <a:buSzPts val="2000"/>
              <a:buChar char="▪"/>
              <a:defRPr sz="2000"/>
            </a:lvl2pPr>
            <a:lvl3pPr marL="1371600" lvl="2" indent="-342900" algn="l">
              <a:lnSpc>
                <a:spcPct val="100000"/>
              </a:lnSpc>
              <a:spcBef>
                <a:spcPts val="300"/>
              </a:spcBef>
              <a:spcAft>
                <a:spcPts val="0"/>
              </a:spcAft>
              <a:buClr>
                <a:schemeClr val="dk1"/>
              </a:buClr>
              <a:buSzPts val="1800"/>
              <a:buChar char="▪"/>
              <a:defRPr sz="18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330200" algn="l">
              <a:lnSpc>
                <a:spcPct val="100000"/>
              </a:lnSpc>
              <a:spcBef>
                <a:spcPts val="0"/>
              </a:spcBef>
              <a:spcAft>
                <a:spcPts val="0"/>
              </a:spcAft>
              <a:buClr>
                <a:schemeClr val="dk1"/>
              </a:buClr>
              <a:buSzPts val="1600"/>
              <a:buChar char="▪"/>
              <a:defRPr sz="1600"/>
            </a:lvl6pPr>
            <a:lvl7pPr marL="3200400" lvl="6" indent="-330200" algn="l">
              <a:lnSpc>
                <a:spcPct val="100000"/>
              </a:lnSpc>
              <a:spcBef>
                <a:spcPts val="0"/>
              </a:spcBef>
              <a:spcAft>
                <a:spcPts val="0"/>
              </a:spcAft>
              <a:buClr>
                <a:schemeClr val="dk1"/>
              </a:buClr>
              <a:buSzPts val="1600"/>
              <a:buChar char="▪"/>
              <a:defRPr sz="1600"/>
            </a:lvl7pPr>
            <a:lvl8pPr marL="3657600" lvl="7" indent="-330200" algn="l">
              <a:lnSpc>
                <a:spcPct val="100000"/>
              </a:lnSpc>
              <a:spcBef>
                <a:spcPts val="0"/>
              </a:spcBef>
              <a:spcAft>
                <a:spcPts val="0"/>
              </a:spcAft>
              <a:buClr>
                <a:schemeClr val="dk1"/>
              </a:buClr>
              <a:buSzPts val="1600"/>
              <a:buChar char="▪"/>
              <a:defRPr sz="1600"/>
            </a:lvl8pPr>
            <a:lvl9pPr marL="4114800" lvl="8" indent="-330200" algn="l">
              <a:lnSpc>
                <a:spcPct val="100000"/>
              </a:lnSpc>
              <a:spcBef>
                <a:spcPts val="0"/>
              </a:spcBef>
              <a:spcAft>
                <a:spcPts val="0"/>
              </a:spcAft>
              <a:buClr>
                <a:schemeClr val="dk1"/>
              </a:buClr>
              <a:buSzPts val="1600"/>
              <a:buChar char="▪"/>
              <a:defRPr sz="1600"/>
            </a:lvl9pPr>
          </a:lstStyle>
          <a:p>
            <a:endParaRPr/>
          </a:p>
        </p:txBody>
      </p:sp>
      <p:sp>
        <p:nvSpPr>
          <p:cNvPr id="68" name="Google Shape;68;p20"/>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body" idx="1"/>
          </p:nvPr>
        </p:nvSpPr>
        <p:spPr>
          <a:xfrm>
            <a:off x="1291819" y="2465293"/>
            <a:ext cx="3834874" cy="371166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500"/>
              </a:spcBef>
              <a:spcAft>
                <a:spcPts val="0"/>
              </a:spcAft>
              <a:buClr>
                <a:schemeClr val="dk1"/>
              </a:buClr>
              <a:buSzPts val="2200"/>
              <a:buNone/>
              <a:defRPr sz="2200"/>
            </a:lvl1pPr>
            <a:lvl2pPr marL="914400" lvl="1" indent="-228600" algn="l">
              <a:lnSpc>
                <a:spcPct val="100000"/>
              </a:lnSpc>
              <a:spcBef>
                <a:spcPts val="300"/>
              </a:spcBef>
              <a:spcAft>
                <a:spcPts val="0"/>
              </a:spcAft>
              <a:buClr>
                <a:schemeClr val="dk1"/>
              </a:buClr>
              <a:buSzPts val="1400"/>
              <a:buNone/>
              <a:defRPr sz="1400"/>
            </a:lvl2pPr>
            <a:lvl3pPr marL="1371600" lvl="2" indent="-228600" algn="l">
              <a:lnSpc>
                <a:spcPct val="100000"/>
              </a:lnSpc>
              <a:spcBef>
                <a:spcPts val="30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100000"/>
              </a:lnSpc>
              <a:spcBef>
                <a:spcPts val="0"/>
              </a:spcBef>
              <a:spcAft>
                <a:spcPts val="0"/>
              </a:spcAft>
              <a:buClr>
                <a:schemeClr val="dk1"/>
              </a:buClr>
              <a:buSzPts val="1000"/>
              <a:buNone/>
              <a:defRPr sz="1000"/>
            </a:lvl6pPr>
            <a:lvl7pPr marL="3200400" lvl="6" indent="-228600" algn="l">
              <a:lnSpc>
                <a:spcPct val="100000"/>
              </a:lnSpc>
              <a:spcBef>
                <a:spcPts val="0"/>
              </a:spcBef>
              <a:spcAft>
                <a:spcPts val="0"/>
              </a:spcAft>
              <a:buClr>
                <a:schemeClr val="dk1"/>
              </a:buClr>
              <a:buSzPts val="1000"/>
              <a:buNone/>
              <a:defRPr sz="1000"/>
            </a:lvl7pPr>
            <a:lvl8pPr marL="3657600" lvl="7" indent="-228600" algn="l">
              <a:lnSpc>
                <a:spcPct val="100000"/>
              </a:lnSpc>
              <a:spcBef>
                <a:spcPts val="0"/>
              </a:spcBef>
              <a:spcAft>
                <a:spcPts val="0"/>
              </a:spcAft>
              <a:buClr>
                <a:schemeClr val="dk1"/>
              </a:buClr>
              <a:buSzPts val="1000"/>
              <a:buNone/>
              <a:defRPr sz="1000"/>
            </a:lvl8pPr>
            <a:lvl9pPr marL="4114800" lvl="8" indent="-228600" algn="l">
              <a:lnSpc>
                <a:spcPct val="100000"/>
              </a:lnSpc>
              <a:spcBef>
                <a:spcPts val="0"/>
              </a:spcBef>
              <a:spcAft>
                <a:spcPts val="0"/>
              </a:spcAft>
              <a:buClr>
                <a:schemeClr val="dk1"/>
              </a:buClr>
              <a:buSzPts val="1000"/>
              <a:buNone/>
              <a:defRPr sz="1000"/>
            </a:lvl9pPr>
          </a:lstStyle>
          <a:p>
            <a:endParaRPr/>
          </a:p>
        </p:txBody>
      </p:sp>
      <p:sp>
        <p:nvSpPr>
          <p:cNvPr id="74" name="Google Shape;74;p21" descr="An empty placeholder to add an image. Click on the placeholder and select the image that you wish to add"/>
          <p:cNvSpPr>
            <a:spLocks noGrp="1"/>
          </p:cNvSpPr>
          <p:nvPr>
            <p:ph type="pic" idx="2"/>
          </p:nvPr>
        </p:nvSpPr>
        <p:spPr>
          <a:xfrm>
            <a:off x="5518896" y="1828456"/>
            <a:ext cx="5389895" cy="5029544"/>
          </a:xfrm>
          <a:prstGeom prst="rect">
            <a:avLst/>
          </a:prstGeom>
          <a:noFill/>
          <a:ln>
            <a:noFill/>
          </a:ln>
        </p:spPr>
        <p:txBody>
          <a:bodyPr spcFirstLastPara="1" wrap="square" lIns="91425" tIns="1371600" rIns="91425" bIns="45700" anchor="t" anchorCtr="0">
            <a:normAutofit/>
          </a:bodyPr>
          <a:lstStyle>
            <a:lvl1pPr marR="0" lvl="0" algn="ctr" rtl="0">
              <a:lnSpc>
                <a:spcPct val="100000"/>
              </a:lnSpc>
              <a:spcBef>
                <a:spcPts val="1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3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3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21"/>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4101370" y="-630460"/>
            <a:ext cx="3986213" cy="962863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500"/>
              </a:spcBef>
              <a:spcAft>
                <a:spcPts val="0"/>
              </a:spcAft>
              <a:buClr>
                <a:schemeClr val="dk1"/>
              </a:buClr>
              <a:buSzPts val="1800"/>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0"/>
              </a:spcBef>
              <a:spcAft>
                <a:spcPts val="0"/>
              </a:spcAft>
              <a:buClr>
                <a:schemeClr val="dk1"/>
              </a:buClr>
              <a:buSzPts val="1800"/>
              <a:buChar char="▪"/>
              <a:defRPr/>
            </a:lvl6pPr>
            <a:lvl7pPr marL="3200400" lvl="6" indent="-342900" algn="l">
              <a:lnSpc>
                <a:spcPct val="100000"/>
              </a:lnSpc>
              <a:spcBef>
                <a:spcPts val="0"/>
              </a:spcBef>
              <a:spcAft>
                <a:spcPts val="0"/>
              </a:spcAft>
              <a:buClr>
                <a:schemeClr val="dk1"/>
              </a:buClr>
              <a:buSzPts val="1800"/>
              <a:buChar char="▪"/>
              <a:defRPr/>
            </a:lvl7pPr>
            <a:lvl8pPr marL="3657600" lvl="7" indent="-342900" algn="l">
              <a:lnSpc>
                <a:spcPct val="100000"/>
              </a:lnSpc>
              <a:spcBef>
                <a:spcPts val="0"/>
              </a:spcBef>
              <a:spcAft>
                <a:spcPts val="0"/>
              </a:spcAft>
              <a:buClr>
                <a:schemeClr val="dk1"/>
              </a:buClr>
              <a:buSzPts val="1800"/>
              <a:buChar char="▪"/>
              <a:defRPr/>
            </a:lvl8pPr>
            <a:lvl9pPr marL="4114800" lvl="8" indent="-342900" algn="l">
              <a:lnSpc>
                <a:spcPct val="100000"/>
              </a:lnSpc>
              <a:spcBef>
                <a:spcPts val="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0" y="347472"/>
            <a:ext cx="12188952"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p12"/>
          <p:cNvPicPr preferRelativeResize="0"/>
          <p:nvPr/>
        </p:nvPicPr>
        <p:blipFill rotWithShape="1">
          <a:blip r:embed="rId12">
            <a:alphaModFix/>
          </a:blip>
          <a:srcRect/>
          <a:stretch/>
        </p:blipFill>
        <p:spPr>
          <a:xfrm>
            <a:off x="0" y="457200"/>
            <a:ext cx="12188952" cy="1371257"/>
          </a:xfrm>
          <a:prstGeom prst="rect">
            <a:avLst/>
          </a:prstGeom>
          <a:noFill/>
          <a:ln>
            <a:noFill/>
          </a:ln>
        </p:spPr>
      </p:pic>
      <p:sp>
        <p:nvSpPr>
          <p:cNvPr id="12" name="Google Shape;12;p1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rmAutofit/>
          </a:bodyPr>
          <a:lstStyle>
            <a:lvl1pPr marR="0" lvl="0" algn="l" rtl="0">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2"/>
          <p:cNvSpPr txBox="1">
            <a:spLocks noGrp="1"/>
          </p:cNvSpPr>
          <p:nvPr>
            <p:ph type="body" idx="1"/>
          </p:nvPr>
        </p:nvSpPr>
        <p:spPr>
          <a:xfrm>
            <a:off x="1280160" y="2190749"/>
            <a:ext cx="9628632" cy="3986213"/>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dt" idx="10"/>
          </p:nvPr>
        </p:nvSpPr>
        <p:spPr>
          <a:xfrm>
            <a:off x="1280160" y="6356350"/>
            <a:ext cx="197194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2"/>
          <p:cNvSpPr txBox="1">
            <a:spLocks noGrp="1"/>
          </p:cNvSpPr>
          <p:nvPr>
            <p:ph type="ftr" idx="11"/>
          </p:nvPr>
        </p:nvSpPr>
        <p:spPr>
          <a:xfrm>
            <a:off x="3252107" y="6356350"/>
            <a:ext cx="5687786"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2"/>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yschoolapps.com/Home/PickDistri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mailto:laurie.conner@sccpss.com" TargetMode="External"/><Relationship Id="rId7"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Cookie.brookshire@sccpss.com" TargetMode="External"/><Relationship Id="rId5" Type="http://schemas.openxmlformats.org/officeDocument/2006/relationships/hyperlink" Target="mailto:robin.steplight@sccpss.com" TargetMode="External"/><Relationship Id="rId4" Type="http://schemas.openxmlformats.org/officeDocument/2006/relationships/hyperlink" Target="mailto:melissa.fields@sccps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donna.rudser-Sikes@sccps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hyperlink" Target="mailto:samantha.ramsey@sccpss.com" TargetMode="External"/><Relationship Id="rId3" Type="http://schemas.openxmlformats.org/officeDocument/2006/relationships/hyperlink" Target="mailto:mark.fordham@sccpss.com" TargetMode="External"/><Relationship Id="rId7" Type="http://schemas.openxmlformats.org/officeDocument/2006/relationships/hyperlink" Target="mailto:erin.miller@sccps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tacey.reid@sccpss.com" TargetMode="External"/><Relationship Id="rId5" Type="http://schemas.openxmlformats.org/officeDocument/2006/relationships/hyperlink" Target="mailto:bathsheba.cherry@sccpss.com" TargetMode="External"/><Relationship Id="rId4" Type="http://schemas.openxmlformats.org/officeDocument/2006/relationships/hyperlink" Target="mailto:stephanie.small@sccpss.com" TargetMode="Externa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hyperlink" Target="mailto:presidenthessek8pta@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hyperlink" Target="https://hessek8pta.memberhub.sto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drive.google.com/file/d/1Wua0TELP1XBSarnMOS631Y2ciYjZYMbR/view" TargetMode="External"/><Relationship Id="rId4" Type="http://schemas.openxmlformats.org/officeDocument/2006/relationships/hyperlink" Target="mailto:kimberly.newman@sccpss.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drive.google.com/file/d/1uvGvol9-n3ifXcYC9T2gvQ4Y8RSod-HL/view" TargetMode="External"/><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rive.google.com/file/d/1ktYhr3pijA495Q9fDQ6ZgSO0I_Wd94tK/view" TargetMode="External"/><Relationship Id="rId5" Type="http://schemas.openxmlformats.org/officeDocument/2006/relationships/hyperlink" Target="mailto:jennie.thompson@sccpss.com" TargetMode="External"/><Relationship Id="rId4" Type="http://schemas.openxmlformats.org/officeDocument/2006/relationships/hyperlink" Target="mailto:Erica.ross@sccps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drive.google.com/file/d/11PuG7pzLgg2_ms83JOGoDuPmvNzIOBgU/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pwww.sccpss.com/Documents/PARENT%20GUIDE%20booklet%20SY2020%202021%20VIRTUAL%20LEARNING882020.pdf" TargetMode="External"/><Relationship Id="rId3" Type="http://schemas.openxmlformats.org/officeDocument/2006/relationships/hyperlink" Target="https://spwww.sccpss.com/Pages/School-Reopening-Guidance.aspx"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pwww.sccpss.com/Pages/default.aspx"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internet.savannah.chatham.k12.ga.us/schools/Hesse_Elementary/defaul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flipgrid.com/s/54a0d86a6811" TargetMode="External"/><Relationship Id="rId13" Type="http://schemas.openxmlformats.org/officeDocument/2006/relationships/hyperlink" Target="https://flipgrid.com/s/d28c71abca0a" TargetMode="External"/><Relationship Id="rId3" Type="http://schemas.openxmlformats.org/officeDocument/2006/relationships/hyperlink" Target="https://sites.google.com/sccpss.com/hesseesol/home" TargetMode="External"/><Relationship Id="rId7" Type="http://schemas.openxmlformats.org/officeDocument/2006/relationships/hyperlink" Target="mailto:cherie.dennis@sccpss.com" TargetMode="External"/><Relationship Id="rId12" Type="http://schemas.openxmlformats.org/officeDocument/2006/relationships/image" Target="../media/image18.jpg"/><Relationship Id="rId2" Type="http://schemas.openxmlformats.org/officeDocument/2006/relationships/notesSlide" Target="../notesSlides/notesSlide8.xml"/><Relationship Id="rId16" Type="http://schemas.openxmlformats.org/officeDocument/2006/relationships/image" Target="../media/image20.jpg"/><Relationship Id="rId1" Type="http://schemas.openxmlformats.org/officeDocument/2006/relationships/slideLayout" Target="../slideLayouts/slideLayout4.xml"/><Relationship Id="rId6" Type="http://schemas.openxmlformats.org/officeDocument/2006/relationships/hyperlink" Target="https://flipgrid.com/s/bd30e6a8506b" TargetMode="External"/><Relationship Id="rId11" Type="http://schemas.openxmlformats.org/officeDocument/2006/relationships/image" Target="../media/image17.jpg"/><Relationship Id="rId5" Type="http://schemas.openxmlformats.org/officeDocument/2006/relationships/hyperlink" Target="mailto:Amanda.Wooten@sccpss.com" TargetMode="External"/><Relationship Id="rId15" Type="http://schemas.openxmlformats.org/officeDocument/2006/relationships/image" Target="../media/image19.jpg"/><Relationship Id="rId10" Type="http://schemas.openxmlformats.org/officeDocument/2006/relationships/image" Target="../media/image16.jpg"/><Relationship Id="rId4" Type="http://schemas.openxmlformats.org/officeDocument/2006/relationships/hyperlink" Target="https://flipgrid.com/s/1bc761feab5b" TargetMode="External"/><Relationship Id="rId9" Type="http://schemas.openxmlformats.org/officeDocument/2006/relationships/hyperlink" Target="mailto:kelli.lawson@sccpss.com" TargetMode="External"/><Relationship Id="rId14" Type="http://schemas.openxmlformats.org/officeDocument/2006/relationships/hyperlink" Target="mailto:rhaquay.youmans@sccps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presentation/d/1zl7Yqv9xcK6mbAolUVVHKbnyLZ0xphIcNXFTT8ZZpEY/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2698121" y="1533532"/>
            <a:ext cx="9692758" cy="256138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en-US" sz="7200">
                <a:latin typeface="Arial"/>
                <a:ea typeface="Arial"/>
                <a:cs typeface="Arial"/>
                <a:sym typeface="Arial"/>
              </a:rPr>
              <a:t>Hesse K-8 is the P.L.A.C.E. to Be!</a:t>
            </a:r>
            <a:endParaRPr/>
          </a:p>
        </p:txBody>
      </p:sp>
      <p:sp>
        <p:nvSpPr>
          <p:cNvPr id="142" name="Google Shape;142;p1"/>
          <p:cNvSpPr txBox="1">
            <a:spLocks noGrp="1"/>
          </p:cNvSpPr>
          <p:nvPr>
            <p:ph type="subTitle" idx="1"/>
          </p:nvPr>
        </p:nvSpPr>
        <p:spPr>
          <a:xfrm>
            <a:off x="3175199" y="4538659"/>
            <a:ext cx="8500062" cy="86532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lt1"/>
              </a:buClr>
              <a:buSzPts val="2400"/>
              <a:buNone/>
            </a:pPr>
            <a:r>
              <a:rPr lang="en-US" sz="2040">
                <a:solidFill>
                  <a:schemeClr val="lt1"/>
                </a:solidFill>
                <a:latin typeface="Arial"/>
                <a:ea typeface="Arial"/>
                <a:cs typeface="Arial"/>
                <a:sym typeface="Arial"/>
              </a:rPr>
              <a:t>2020-2021 Virtual Open House </a:t>
            </a:r>
            <a:br>
              <a:rPr lang="en-US" sz="2040">
                <a:solidFill>
                  <a:schemeClr val="lt1"/>
                </a:solidFill>
                <a:latin typeface="Arial"/>
                <a:ea typeface="Arial"/>
                <a:cs typeface="Arial"/>
                <a:sym typeface="Arial"/>
              </a:rPr>
            </a:br>
            <a:r>
              <a:rPr lang="en-US" sz="2040">
                <a:solidFill>
                  <a:schemeClr val="lt1"/>
                </a:solidFill>
                <a:latin typeface="Arial"/>
                <a:ea typeface="Arial"/>
                <a:cs typeface="Arial"/>
                <a:sym typeface="Arial"/>
              </a:rPr>
              <a:t>Escuela Hesse K-8</a:t>
            </a:r>
            <a:br>
              <a:rPr lang="en-US" sz="2040">
                <a:solidFill>
                  <a:schemeClr val="lt1"/>
                </a:solidFill>
                <a:latin typeface="Arial"/>
                <a:ea typeface="Arial"/>
                <a:cs typeface="Arial"/>
                <a:sym typeface="Arial"/>
              </a:rPr>
            </a:br>
            <a:endParaRPr sz="204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303"/>
        <p:cNvGrpSpPr/>
        <p:nvPr/>
      </p:nvGrpSpPr>
      <p:grpSpPr>
        <a:xfrm>
          <a:off x="0" y="0"/>
          <a:ext cx="0" cy="0"/>
          <a:chOff x="0" y="0"/>
          <a:chExt cx="0" cy="0"/>
        </a:xfrm>
      </p:grpSpPr>
      <p:sp>
        <p:nvSpPr>
          <p:cNvPr id="304" name="Google Shape;304;g8fa2da1cf6_0_401"/>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4320"/>
              <a:buNone/>
            </a:pPr>
            <a:r>
              <a:rPr lang="en-US" sz="4800">
                <a:solidFill>
                  <a:srgbClr val="FFFFFF"/>
                </a:solidFill>
                <a:latin typeface="Arial"/>
                <a:ea typeface="Arial"/>
                <a:cs typeface="Arial"/>
                <a:sym typeface="Arial"/>
              </a:rPr>
              <a:t>Hesse: Información de comidas</a:t>
            </a:r>
            <a:br>
              <a:rPr lang="en-US" sz="4800">
                <a:solidFill>
                  <a:srgbClr val="FFFFFF"/>
                </a:solidFill>
                <a:latin typeface="Arial"/>
                <a:ea typeface="Arial"/>
                <a:cs typeface="Arial"/>
                <a:sym typeface="Arial"/>
              </a:rPr>
            </a:br>
            <a:endParaRPr sz="4800">
              <a:solidFill>
                <a:srgbClr val="FFFFFF"/>
              </a:solidFill>
              <a:latin typeface="Arial"/>
              <a:ea typeface="Arial"/>
              <a:cs typeface="Arial"/>
              <a:sym typeface="Arial"/>
            </a:endParaRPr>
          </a:p>
        </p:txBody>
      </p:sp>
      <p:sp>
        <p:nvSpPr>
          <p:cNvPr id="305" name="Google Shape;305;g8fa2da1cf6_0_401"/>
          <p:cNvSpPr txBox="1">
            <a:spLocks noGrp="1"/>
          </p:cNvSpPr>
          <p:nvPr>
            <p:ph type="body" idx="1"/>
          </p:nvPr>
        </p:nvSpPr>
        <p:spPr>
          <a:xfrm>
            <a:off x="3117275" y="1948075"/>
            <a:ext cx="8517900" cy="5076300"/>
          </a:xfrm>
          <a:prstGeom prst="rect">
            <a:avLst/>
          </a:prstGeom>
          <a:noFill/>
          <a:ln>
            <a:noFill/>
          </a:ln>
        </p:spPr>
        <p:txBody>
          <a:bodyPr spcFirstLastPara="1" wrap="square" lIns="91425" tIns="45700" rIns="91425" bIns="45700" anchor="t" anchorCtr="0">
            <a:noAutofit/>
          </a:bodyPr>
          <a:lstStyle/>
          <a:p>
            <a:pPr marL="0" lvl="0" indent="0" algn="l" rtl="0">
              <a:lnSpc>
                <a:spcPct val="160000"/>
              </a:lnSpc>
              <a:spcBef>
                <a:spcPts val="0"/>
              </a:spcBef>
              <a:spcAft>
                <a:spcPts val="0"/>
              </a:spcAft>
              <a:buSzPts val="1100"/>
              <a:buNone/>
            </a:pPr>
            <a:r>
              <a:rPr lang="en-US" sz="1800" i="1">
                <a:solidFill>
                  <a:srgbClr val="444444"/>
                </a:solidFill>
                <a:latin typeface="Arial"/>
                <a:ea typeface="Arial"/>
                <a:cs typeface="Arial"/>
                <a:sym typeface="Arial"/>
              </a:rPr>
              <a:t>¿Quién tendrá acceso a las comidas escolares?</a:t>
            </a:r>
            <a:br>
              <a:rPr lang="en-US" sz="1800" i="1">
                <a:solidFill>
                  <a:srgbClr val="444444"/>
                </a:solidFill>
                <a:latin typeface="Arial"/>
                <a:ea typeface="Arial"/>
                <a:cs typeface="Arial"/>
                <a:sym typeface="Arial"/>
              </a:rPr>
            </a:br>
            <a:r>
              <a:rPr lang="en-US" sz="1800" i="1">
                <a:solidFill>
                  <a:srgbClr val="444444"/>
                </a:solidFill>
                <a:latin typeface="Arial"/>
                <a:ea typeface="Arial"/>
                <a:cs typeface="Arial"/>
                <a:sym typeface="Arial"/>
              </a:rPr>
              <a:t>LAS COMIDAS EN EL AUTOBÚS DAR VUELTAS Y VUELTAS!  A todos los estudiantes de SCCPSS se les proporcionarán comidas escolares durante todo el modelo de aprendizaje virtual. Cuando la escuela comienza, cada semana en un día designado, las comidas serán entregadas por los autobuses escolares que viajan a través del condado de Chatham. Los padres y tutores tendrán hasta el 30 de septiembre para completar el proceso de solicitud de comidas gratuitas y reducidas, pero si una solicitud no ha sido completamente procesada, una comida alternativa estará disponible, por lo que ningún niño se quede sin comida. </a:t>
            </a:r>
            <a:br>
              <a:rPr lang="en-US" sz="1800" i="1">
                <a:solidFill>
                  <a:srgbClr val="444444"/>
                </a:solidFill>
                <a:latin typeface="Arial"/>
                <a:ea typeface="Arial"/>
                <a:cs typeface="Arial"/>
                <a:sym typeface="Arial"/>
              </a:rPr>
            </a:br>
            <a:r>
              <a:rPr lang="en-US" sz="2400" b="1" u="sng">
                <a:solidFill>
                  <a:srgbClr val="000000"/>
                </a:solidFill>
                <a:latin typeface="Arial"/>
                <a:ea typeface="Arial"/>
                <a:cs typeface="Arial"/>
                <a:sym typeface="Arial"/>
                <a:hlinkClick r:id="rId3"/>
              </a:rPr>
              <a:t>https://www.myschoolapps.com/Home/PickDistrict</a:t>
            </a:r>
            <a:endParaRPr sz="5000" b="1">
              <a:solidFill>
                <a:srgbClr val="000000"/>
              </a:solidFill>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306" name="Google Shape;306;g8fa2da1cf6_0_401"/>
          <p:cNvPicPr preferRelativeResize="0"/>
          <p:nvPr/>
        </p:nvPicPr>
        <p:blipFill rotWithShape="1">
          <a:blip r:embed="rId4">
            <a:alphaModFix/>
          </a:blip>
          <a:srcRect/>
          <a:stretch/>
        </p:blipFill>
        <p:spPr>
          <a:xfrm>
            <a:off x="663950" y="4566825"/>
            <a:ext cx="1841950" cy="1841950"/>
          </a:xfrm>
          <a:prstGeom prst="rect">
            <a:avLst/>
          </a:prstGeom>
          <a:noFill/>
          <a:ln>
            <a:noFill/>
          </a:ln>
        </p:spPr>
      </p:pic>
      <p:sp>
        <p:nvSpPr>
          <p:cNvPr id="307" name="Google Shape;307;g8fa2da1cf6_0_401"/>
          <p:cNvSpPr txBox="1"/>
          <p:nvPr/>
        </p:nvSpPr>
        <p:spPr>
          <a:xfrm>
            <a:off x="117275" y="3825238"/>
            <a:ext cx="3000000" cy="5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QR Code</a:t>
            </a:r>
            <a:endParaRPr sz="1400" b="0" i="0" u="none" strike="noStrike" cap="none">
              <a:solidFill>
                <a:srgbClr val="000000"/>
              </a:solidFill>
              <a:latin typeface="Arial"/>
              <a:ea typeface="Arial"/>
              <a:cs typeface="Arial"/>
              <a:sym typeface="Arial"/>
            </a:endParaRPr>
          </a:p>
        </p:txBody>
      </p:sp>
      <p:pic>
        <p:nvPicPr>
          <p:cNvPr id="308" name="Google Shape;308;g8fa2da1cf6_0_401"/>
          <p:cNvPicPr preferRelativeResize="0"/>
          <p:nvPr/>
        </p:nvPicPr>
        <p:blipFill rotWithShape="1">
          <a:blip r:embed="rId5">
            <a:alphaModFix/>
          </a:blip>
          <a:srcRect/>
          <a:stretch/>
        </p:blipFill>
        <p:spPr>
          <a:xfrm>
            <a:off x="117275" y="1572917"/>
            <a:ext cx="3000000" cy="22523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13"/>
        <p:cNvGrpSpPr/>
        <p:nvPr/>
      </p:nvGrpSpPr>
      <p:grpSpPr>
        <a:xfrm>
          <a:off x="0" y="0"/>
          <a:ext cx="0" cy="0"/>
          <a:chOff x="0" y="0"/>
          <a:chExt cx="0" cy="0"/>
        </a:xfrm>
      </p:grpSpPr>
      <p:sp>
        <p:nvSpPr>
          <p:cNvPr id="314" name="Google Shape;314;g8fa2da1cf6_0_409"/>
          <p:cNvSpPr txBox="1">
            <a:spLocks noGrp="1"/>
          </p:cNvSpPr>
          <p:nvPr>
            <p:ph type="title"/>
          </p:nvPr>
        </p:nvSpPr>
        <p:spPr>
          <a:xfrm>
            <a:off x="178448" y="441250"/>
            <a:ext cx="11723400" cy="13620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1800"/>
              <a:buNone/>
            </a:pPr>
            <a:r>
              <a:rPr lang="en-US" sz="4800"/>
              <a:t>Hesse: QUIEN SE PONGA EN CONTACTO PARA OBTENER ASISTENCIA:</a:t>
            </a:r>
            <a:endParaRPr sz="4800"/>
          </a:p>
        </p:txBody>
      </p:sp>
      <p:sp>
        <p:nvSpPr>
          <p:cNvPr id="315" name="Google Shape;315;g8fa2da1cf6_0_409"/>
          <p:cNvSpPr txBox="1">
            <a:spLocks noGrp="1"/>
          </p:cNvSpPr>
          <p:nvPr>
            <p:ph type="body" idx="1"/>
          </p:nvPr>
        </p:nvSpPr>
        <p:spPr>
          <a:xfrm>
            <a:off x="465450" y="2140600"/>
            <a:ext cx="11520300" cy="451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800"/>
              <a:buNone/>
            </a:pPr>
            <a:r>
              <a:rPr lang="en-US" sz="3100" b="1"/>
              <a:t>REGISTRATION/POWER SCHOOL QUESTIONS: (912) 395-6440</a:t>
            </a:r>
            <a:endParaRPr sz="3100" b="1"/>
          </a:p>
          <a:p>
            <a:pPr marL="457200" lvl="0" indent="-400050" algn="l" rtl="0">
              <a:lnSpc>
                <a:spcPct val="100000"/>
              </a:lnSpc>
              <a:spcBef>
                <a:spcPts val="1500"/>
              </a:spcBef>
              <a:spcAft>
                <a:spcPts val="0"/>
              </a:spcAft>
              <a:buSzPts val="2700"/>
              <a:buChar char="▪"/>
            </a:pPr>
            <a:r>
              <a:rPr lang="en-US" sz="2700"/>
              <a:t>Michelle Conner, Secretaria 	</a:t>
            </a:r>
            <a:r>
              <a:rPr lang="en-US" sz="2700" u="sng">
                <a:solidFill>
                  <a:schemeClr val="hlink"/>
                </a:solidFill>
                <a:hlinkClick r:id="rId3"/>
              </a:rPr>
              <a:t>laurie.conner@sccpss.com</a:t>
            </a:r>
            <a:endParaRPr sz="2700"/>
          </a:p>
          <a:p>
            <a:pPr marL="457200" lvl="0" indent="-400050" algn="l" rtl="0">
              <a:lnSpc>
                <a:spcPct val="100000"/>
              </a:lnSpc>
              <a:spcBef>
                <a:spcPts val="0"/>
              </a:spcBef>
              <a:spcAft>
                <a:spcPts val="0"/>
              </a:spcAft>
              <a:buSzPts val="2700"/>
              <a:buChar char="▪"/>
            </a:pPr>
            <a:r>
              <a:rPr lang="en-US" sz="2700"/>
              <a:t>Melissa Fields, Secretaria 	</a:t>
            </a:r>
            <a:r>
              <a:rPr lang="en-US" sz="2700" u="sng">
                <a:solidFill>
                  <a:schemeClr val="hlink"/>
                </a:solidFill>
                <a:hlinkClick r:id="rId4"/>
              </a:rPr>
              <a:t>melissa.fields@sccpss.com</a:t>
            </a:r>
            <a:endParaRPr sz="2700"/>
          </a:p>
          <a:p>
            <a:pPr marL="457200" lvl="0" indent="-400050" algn="l" rtl="0">
              <a:lnSpc>
                <a:spcPct val="100000"/>
              </a:lnSpc>
              <a:spcBef>
                <a:spcPts val="0"/>
              </a:spcBef>
              <a:spcAft>
                <a:spcPts val="0"/>
              </a:spcAft>
              <a:buSzPts val="2700"/>
              <a:buChar char="▪"/>
            </a:pPr>
            <a:r>
              <a:rPr lang="en-US" sz="2700"/>
              <a:t>Robin Steplight, Secretario Administrativo </a:t>
            </a:r>
            <a:r>
              <a:rPr lang="en-US" sz="2700" u="sng">
                <a:solidFill>
                  <a:schemeClr val="hlink"/>
                </a:solidFill>
                <a:hlinkClick r:id="rId5"/>
              </a:rPr>
              <a:t>robin.steplight@sccpss.com</a:t>
            </a:r>
            <a:endParaRPr sz="2700"/>
          </a:p>
          <a:p>
            <a:pPr marL="457200" lvl="0" indent="-400050" algn="l" rtl="0">
              <a:lnSpc>
                <a:spcPct val="100000"/>
              </a:lnSpc>
              <a:spcBef>
                <a:spcPts val="0"/>
              </a:spcBef>
              <a:spcAft>
                <a:spcPts val="0"/>
              </a:spcAft>
              <a:buSzPts val="2700"/>
              <a:buChar char="▪"/>
            </a:pPr>
            <a:r>
              <a:rPr lang="en-US" sz="2700"/>
              <a:t>Cookie Brookshire, Especialista en Información 	</a:t>
            </a:r>
            <a:r>
              <a:rPr lang="en-US" sz="2700" u="sng">
                <a:solidFill>
                  <a:schemeClr val="hlink"/>
                </a:solidFill>
                <a:hlinkClick r:id="rId6"/>
              </a:rPr>
              <a:t>Cookie.brookshire@sccpss.com</a:t>
            </a:r>
            <a:endParaRPr sz="2700"/>
          </a:p>
          <a:p>
            <a:pPr marL="0" lvl="0" indent="0" algn="l" rtl="0">
              <a:lnSpc>
                <a:spcPct val="100000"/>
              </a:lnSpc>
              <a:spcBef>
                <a:spcPts val="1500"/>
              </a:spcBef>
              <a:spcAft>
                <a:spcPts val="0"/>
              </a:spcAft>
              <a:buSzPts val="1800"/>
              <a:buNone/>
            </a:pPr>
            <a:endParaRPr/>
          </a:p>
          <a:p>
            <a:pPr marL="0" lvl="0" indent="0" algn="l" rtl="0">
              <a:lnSpc>
                <a:spcPct val="100000"/>
              </a:lnSpc>
              <a:spcBef>
                <a:spcPts val="1500"/>
              </a:spcBef>
              <a:spcAft>
                <a:spcPts val="0"/>
              </a:spcAft>
              <a:buSzPts val="1800"/>
              <a:buNone/>
            </a:pPr>
            <a:endParaRPr/>
          </a:p>
        </p:txBody>
      </p:sp>
      <p:pic>
        <p:nvPicPr>
          <p:cNvPr id="316" name="Google Shape;316;g8fa2da1cf6_0_409"/>
          <p:cNvPicPr preferRelativeResize="0"/>
          <p:nvPr/>
        </p:nvPicPr>
        <p:blipFill rotWithShape="1">
          <a:blip r:embed="rId7">
            <a:alphaModFix/>
          </a:blip>
          <a:srcRect/>
          <a:stretch/>
        </p:blipFill>
        <p:spPr>
          <a:xfrm>
            <a:off x="4026429" y="5265019"/>
            <a:ext cx="3683407" cy="13171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321"/>
        <p:cNvGrpSpPr/>
        <p:nvPr/>
      </p:nvGrpSpPr>
      <p:grpSpPr>
        <a:xfrm>
          <a:off x="0" y="0"/>
          <a:ext cx="0" cy="0"/>
          <a:chOff x="0" y="0"/>
          <a:chExt cx="0" cy="0"/>
        </a:xfrm>
      </p:grpSpPr>
      <p:sp>
        <p:nvSpPr>
          <p:cNvPr id="322" name="Google Shape;322;g8fa2da1cf6_0_416"/>
          <p:cNvSpPr txBox="1">
            <a:spLocks noGrp="1"/>
          </p:cNvSpPr>
          <p:nvPr>
            <p:ph type="title"/>
          </p:nvPr>
        </p:nvSpPr>
        <p:spPr>
          <a:xfrm>
            <a:off x="140848" y="478900"/>
            <a:ext cx="11709600" cy="13620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1800"/>
              <a:buNone/>
            </a:pPr>
            <a:r>
              <a:rPr lang="en-US" sz="4800"/>
              <a:t>Hesse: QUIEN SE PONGA EN CONTACTO PARA OBTENER ASISTENCIA:</a:t>
            </a:r>
            <a:endParaRPr sz="4800"/>
          </a:p>
        </p:txBody>
      </p:sp>
      <p:sp>
        <p:nvSpPr>
          <p:cNvPr id="323" name="Google Shape;323;g8fa2da1cf6_0_416"/>
          <p:cNvSpPr txBox="1">
            <a:spLocks noGrp="1"/>
          </p:cNvSpPr>
          <p:nvPr>
            <p:ph type="body" idx="1"/>
          </p:nvPr>
        </p:nvSpPr>
        <p:spPr>
          <a:xfrm>
            <a:off x="465450" y="2140600"/>
            <a:ext cx="11520300" cy="451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800"/>
              <a:buNone/>
            </a:pPr>
            <a:r>
              <a:rPr lang="en-US" sz="3600" b="1"/>
              <a:t>ASISTENCIA TECNOLOGIA: (912) 395-6440</a:t>
            </a:r>
            <a:endParaRPr sz="3600" b="1"/>
          </a:p>
          <a:p>
            <a:pPr marL="0" lvl="0" indent="0" algn="l" rtl="0">
              <a:lnSpc>
                <a:spcPct val="100000"/>
              </a:lnSpc>
              <a:spcBef>
                <a:spcPts val="1500"/>
              </a:spcBef>
              <a:spcAft>
                <a:spcPts val="0"/>
              </a:spcAft>
              <a:buSzPts val="1800"/>
              <a:buNone/>
            </a:pPr>
            <a:endParaRPr sz="2000" b="1"/>
          </a:p>
          <a:p>
            <a:pPr marL="457200" lvl="0" indent="-419100" algn="l" rtl="0">
              <a:lnSpc>
                <a:spcPct val="100000"/>
              </a:lnSpc>
              <a:spcBef>
                <a:spcPts val="1500"/>
              </a:spcBef>
              <a:spcAft>
                <a:spcPts val="0"/>
              </a:spcAft>
              <a:buSzPts val="3000"/>
              <a:buChar char="▪"/>
            </a:pPr>
            <a:r>
              <a:rPr lang="en-US" sz="2400"/>
              <a:t>Donna Sikes, Especialista en Medios </a:t>
            </a:r>
            <a:r>
              <a:rPr lang="en-US" sz="3000"/>
              <a:t>	</a:t>
            </a:r>
            <a:r>
              <a:rPr lang="en-US" sz="3000" u="sng">
                <a:solidFill>
                  <a:srgbClr val="000000"/>
                </a:solidFill>
                <a:hlinkClick r:id="rId3"/>
              </a:rPr>
              <a:t>donna.rudser-Sikes@sccpss.com</a:t>
            </a:r>
            <a:endParaRPr sz="3000">
              <a:solidFill>
                <a:srgbClr val="000000"/>
              </a:solidFill>
            </a:endParaRPr>
          </a:p>
          <a:p>
            <a:pPr marL="0" lvl="0" indent="0" algn="l" rtl="0">
              <a:lnSpc>
                <a:spcPct val="100000"/>
              </a:lnSpc>
              <a:spcBef>
                <a:spcPts val="1500"/>
              </a:spcBef>
              <a:spcAft>
                <a:spcPts val="0"/>
              </a:spcAft>
              <a:buSzPts val="1800"/>
              <a:buNone/>
            </a:pPr>
            <a:endParaRPr sz="3000"/>
          </a:p>
          <a:p>
            <a:pPr marL="0" lvl="0" indent="0" algn="l" rtl="0">
              <a:lnSpc>
                <a:spcPct val="100000"/>
              </a:lnSpc>
              <a:spcBef>
                <a:spcPts val="1500"/>
              </a:spcBef>
              <a:spcAft>
                <a:spcPts val="0"/>
              </a:spcAft>
              <a:buSzPts val="1800"/>
              <a:buNone/>
            </a:pPr>
            <a:endParaRPr sz="2700"/>
          </a:p>
          <a:p>
            <a:pPr marL="457200" lvl="0" indent="0" algn="l" rtl="0">
              <a:lnSpc>
                <a:spcPct val="100000"/>
              </a:lnSpc>
              <a:spcBef>
                <a:spcPts val="1500"/>
              </a:spcBef>
              <a:spcAft>
                <a:spcPts val="0"/>
              </a:spcAft>
              <a:buSzPts val="1800"/>
              <a:buNone/>
            </a:pPr>
            <a:endParaRPr sz="2700"/>
          </a:p>
          <a:p>
            <a:pPr marL="0" lvl="0" indent="0" algn="l" rtl="0">
              <a:lnSpc>
                <a:spcPct val="100000"/>
              </a:lnSpc>
              <a:spcBef>
                <a:spcPts val="1500"/>
              </a:spcBef>
              <a:spcAft>
                <a:spcPts val="0"/>
              </a:spcAft>
              <a:buSzPts val="1800"/>
              <a:buNone/>
            </a:pPr>
            <a:endParaRPr/>
          </a:p>
          <a:p>
            <a:pPr marL="0" lvl="0" indent="0" algn="l" rtl="0">
              <a:lnSpc>
                <a:spcPct val="100000"/>
              </a:lnSpc>
              <a:spcBef>
                <a:spcPts val="1500"/>
              </a:spcBef>
              <a:spcAft>
                <a:spcPts val="0"/>
              </a:spcAft>
              <a:buSzPts val="1800"/>
              <a:buNone/>
            </a:pPr>
            <a:endParaRPr/>
          </a:p>
        </p:txBody>
      </p:sp>
      <p:pic>
        <p:nvPicPr>
          <p:cNvPr id="324" name="Google Shape;324;g8fa2da1cf6_0_416"/>
          <p:cNvPicPr preferRelativeResize="0"/>
          <p:nvPr/>
        </p:nvPicPr>
        <p:blipFill rotWithShape="1">
          <a:blip r:embed="rId4">
            <a:alphaModFix/>
          </a:blip>
          <a:srcRect/>
          <a:stretch/>
        </p:blipFill>
        <p:spPr>
          <a:xfrm>
            <a:off x="4651363" y="4411075"/>
            <a:ext cx="2162175" cy="2114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29"/>
        <p:cNvGrpSpPr/>
        <p:nvPr/>
      </p:nvGrpSpPr>
      <p:grpSpPr>
        <a:xfrm>
          <a:off x="0" y="0"/>
          <a:ext cx="0" cy="0"/>
          <a:chOff x="0" y="0"/>
          <a:chExt cx="0" cy="0"/>
        </a:xfrm>
      </p:grpSpPr>
      <p:sp>
        <p:nvSpPr>
          <p:cNvPr id="330" name="Google Shape;330;g8fa2da1cf6_0_423"/>
          <p:cNvSpPr txBox="1">
            <a:spLocks noGrp="1"/>
          </p:cNvSpPr>
          <p:nvPr>
            <p:ph type="title"/>
          </p:nvPr>
        </p:nvSpPr>
        <p:spPr>
          <a:xfrm>
            <a:off x="190998" y="466350"/>
            <a:ext cx="11520300" cy="13620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1800"/>
              <a:buNone/>
            </a:pPr>
            <a:r>
              <a:rPr lang="en-US" sz="4800"/>
              <a:t>Hesse: QUIEN SE PONGA EN CONTACTO PARA OBTENER ASISTENCIA:</a:t>
            </a:r>
            <a:endParaRPr sz="4800"/>
          </a:p>
        </p:txBody>
      </p:sp>
      <p:sp>
        <p:nvSpPr>
          <p:cNvPr id="331" name="Google Shape;331;g8fa2da1cf6_0_423"/>
          <p:cNvSpPr txBox="1">
            <a:spLocks noGrp="1"/>
          </p:cNvSpPr>
          <p:nvPr>
            <p:ph type="body" idx="1"/>
          </p:nvPr>
        </p:nvSpPr>
        <p:spPr>
          <a:xfrm>
            <a:off x="465450" y="2140600"/>
            <a:ext cx="11520300" cy="4516800"/>
          </a:xfrm>
          <a:prstGeom prst="rect">
            <a:avLst/>
          </a:prstGeom>
          <a:solidFill>
            <a:srgbClr val="6D9EEB"/>
          </a:solidFill>
          <a:ln w="9525" cap="flat" cmpd="sng">
            <a:solidFill>
              <a:srgbClr val="6D9EE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800"/>
              <a:buNone/>
            </a:pPr>
            <a:r>
              <a:rPr lang="en-US" sz="3600" b="1"/>
              <a:t>APOYO FAMILIAR:  (912) 395-6440</a:t>
            </a:r>
            <a:endParaRPr sz="3600" b="1"/>
          </a:p>
          <a:p>
            <a:pPr marL="0" lvl="0" indent="0" algn="l" rtl="0">
              <a:lnSpc>
                <a:spcPct val="100000"/>
              </a:lnSpc>
              <a:spcBef>
                <a:spcPts val="1500"/>
              </a:spcBef>
              <a:spcAft>
                <a:spcPts val="0"/>
              </a:spcAft>
              <a:buSzPts val="1800"/>
              <a:buNone/>
            </a:pPr>
            <a:endParaRPr sz="2000" b="1"/>
          </a:p>
          <a:p>
            <a:pPr marL="457200" lvl="0" indent="-406400" algn="l" rtl="0">
              <a:lnSpc>
                <a:spcPct val="100000"/>
              </a:lnSpc>
              <a:spcBef>
                <a:spcPts val="1500"/>
              </a:spcBef>
              <a:spcAft>
                <a:spcPts val="0"/>
              </a:spcAft>
              <a:buSzPts val="2800"/>
              <a:buChar char="▪"/>
            </a:pPr>
            <a:r>
              <a:rPr lang="en-US" sz="2800"/>
              <a:t>Mark Fordham, Consejero de PK-2o grado  </a:t>
            </a:r>
            <a:r>
              <a:rPr lang="en-US" sz="2800" u="sng">
                <a:solidFill>
                  <a:srgbClr val="0000FF"/>
                </a:solidFill>
                <a:hlinkClick r:id="rId3"/>
              </a:rPr>
              <a:t>mark.fordham@sccpss.com</a:t>
            </a:r>
            <a:endParaRPr sz="2800">
              <a:solidFill>
                <a:srgbClr val="0000FF"/>
              </a:solidFill>
            </a:endParaRPr>
          </a:p>
          <a:p>
            <a:pPr marL="457200" lvl="0" indent="-406400" algn="l" rtl="0">
              <a:lnSpc>
                <a:spcPct val="100000"/>
              </a:lnSpc>
              <a:spcBef>
                <a:spcPts val="0"/>
              </a:spcBef>
              <a:spcAft>
                <a:spcPts val="0"/>
              </a:spcAft>
              <a:buSzPts val="2800"/>
              <a:buChar char="▪"/>
            </a:pPr>
            <a:r>
              <a:rPr lang="en-US" sz="2800"/>
              <a:t>Stephanie Small, Consejera de 3o-5o grado </a:t>
            </a:r>
            <a:r>
              <a:rPr lang="en-US" sz="2800" u="sng">
                <a:solidFill>
                  <a:srgbClr val="0000FF"/>
                </a:solidFill>
                <a:hlinkClick r:id="rId4"/>
              </a:rPr>
              <a:t>stephanie.small@sccpss.com</a:t>
            </a:r>
            <a:endParaRPr sz="2800">
              <a:solidFill>
                <a:srgbClr val="0000FF"/>
              </a:solidFill>
            </a:endParaRPr>
          </a:p>
          <a:p>
            <a:pPr marL="457200" lvl="0" indent="-406400" algn="l" rtl="0">
              <a:lnSpc>
                <a:spcPct val="100000"/>
              </a:lnSpc>
              <a:spcBef>
                <a:spcPts val="0"/>
              </a:spcBef>
              <a:spcAft>
                <a:spcPts val="0"/>
              </a:spcAft>
              <a:buSzPts val="2800"/>
              <a:buChar char="▪"/>
            </a:pPr>
            <a:r>
              <a:rPr lang="en-US" sz="2800"/>
              <a:t>Bathsheba Cherry, Consejero de 6o a 8o grado </a:t>
            </a:r>
            <a:r>
              <a:rPr lang="en-US" sz="2800" u="sng">
                <a:solidFill>
                  <a:srgbClr val="0000FF"/>
                </a:solidFill>
                <a:hlinkClick r:id="rId5"/>
              </a:rPr>
              <a:t>bathsheba.cherry@sccpss.com</a:t>
            </a:r>
            <a:endParaRPr sz="2800">
              <a:solidFill>
                <a:srgbClr val="0000FF"/>
              </a:solidFill>
            </a:endParaRPr>
          </a:p>
          <a:p>
            <a:pPr marL="457200" lvl="0" indent="-406400" algn="l" rtl="0">
              <a:lnSpc>
                <a:spcPct val="100000"/>
              </a:lnSpc>
              <a:spcBef>
                <a:spcPts val="0"/>
              </a:spcBef>
              <a:spcAft>
                <a:spcPts val="0"/>
              </a:spcAft>
              <a:buSzPts val="2800"/>
              <a:buChar char="▪"/>
            </a:pPr>
            <a:r>
              <a:rPr lang="en-US" sz="2800"/>
              <a:t>Stacey Reid, trabajadora social escolar </a:t>
            </a:r>
            <a:r>
              <a:rPr lang="en-US" sz="2800" u="sng">
                <a:solidFill>
                  <a:srgbClr val="0000FF"/>
                </a:solidFill>
                <a:hlinkClick r:id="rId6"/>
              </a:rPr>
              <a:t>stacey.reid@sccpss.com</a:t>
            </a:r>
            <a:endParaRPr sz="2800">
              <a:solidFill>
                <a:srgbClr val="0000FF"/>
              </a:solidFill>
            </a:endParaRPr>
          </a:p>
          <a:p>
            <a:pPr marL="457200" lvl="0" indent="-406400" algn="l" rtl="0">
              <a:spcBef>
                <a:spcPts val="0"/>
              </a:spcBef>
              <a:spcAft>
                <a:spcPts val="0"/>
              </a:spcAft>
              <a:buSzPts val="2800"/>
              <a:buChar char="▪"/>
            </a:pPr>
            <a:r>
              <a:rPr lang="en-US" sz="2800"/>
              <a:t>Erin Miller, Enfermera de la escuela </a:t>
            </a:r>
            <a:r>
              <a:rPr lang="en-US" sz="2800" u="sng">
                <a:solidFill>
                  <a:srgbClr val="0000FF"/>
                </a:solidFill>
                <a:hlinkClick r:id="rId7"/>
              </a:rPr>
              <a:t>erin.miller@sccpss.com</a:t>
            </a:r>
            <a:endParaRPr sz="2800">
              <a:solidFill>
                <a:srgbClr val="0000FF"/>
              </a:solidFill>
            </a:endParaRPr>
          </a:p>
          <a:p>
            <a:pPr marL="457200" lvl="0" indent="-406400" algn="l" rtl="0">
              <a:spcBef>
                <a:spcPts val="0"/>
              </a:spcBef>
              <a:spcAft>
                <a:spcPts val="0"/>
              </a:spcAft>
              <a:buSzPts val="2800"/>
              <a:buChar char="▪"/>
            </a:pPr>
            <a:r>
              <a:rPr lang="en-US" sz="2800"/>
              <a:t>Samantha Ramsey, Enfermera de la escuela </a:t>
            </a:r>
            <a:r>
              <a:rPr lang="en-US" sz="2800" u="sng">
                <a:solidFill>
                  <a:srgbClr val="0000FF"/>
                </a:solidFill>
                <a:hlinkClick r:id="rId8"/>
              </a:rPr>
              <a:t>samantha.ramsey@sccpss.com</a:t>
            </a:r>
            <a:endParaRPr sz="2800">
              <a:solidFill>
                <a:srgbClr val="0000FF"/>
              </a:solidFill>
            </a:endParaRPr>
          </a:p>
          <a:p>
            <a:pPr marL="457200" lvl="0" indent="0" algn="l" rtl="0">
              <a:lnSpc>
                <a:spcPct val="100000"/>
              </a:lnSpc>
              <a:spcBef>
                <a:spcPts val="1500"/>
              </a:spcBef>
              <a:spcAft>
                <a:spcPts val="0"/>
              </a:spcAft>
              <a:buSzPts val="1800"/>
              <a:buNone/>
            </a:pPr>
            <a:endParaRPr sz="2800"/>
          </a:p>
          <a:p>
            <a:pPr marL="0" lvl="0" indent="0" algn="l" rtl="0">
              <a:lnSpc>
                <a:spcPct val="100000"/>
              </a:lnSpc>
              <a:spcBef>
                <a:spcPts val="1500"/>
              </a:spcBef>
              <a:spcAft>
                <a:spcPts val="0"/>
              </a:spcAft>
              <a:buSzPts val="1800"/>
              <a:buNone/>
            </a:pPr>
            <a:endParaRPr sz="2800"/>
          </a:p>
          <a:p>
            <a:pPr marL="0" lvl="0" indent="0" algn="l" rtl="0">
              <a:lnSpc>
                <a:spcPct val="100000"/>
              </a:lnSpc>
              <a:spcBef>
                <a:spcPts val="1500"/>
              </a:spcBef>
              <a:spcAft>
                <a:spcPts val="0"/>
              </a:spcAft>
              <a:buSzPts val="1800"/>
              <a:buNone/>
            </a:pPr>
            <a:endParaRPr sz="3000"/>
          </a:p>
          <a:p>
            <a:pPr marL="0" lvl="0" indent="0" algn="l" rtl="0">
              <a:lnSpc>
                <a:spcPct val="100000"/>
              </a:lnSpc>
              <a:spcBef>
                <a:spcPts val="1500"/>
              </a:spcBef>
              <a:spcAft>
                <a:spcPts val="0"/>
              </a:spcAft>
              <a:buSzPts val="1800"/>
              <a:buNone/>
            </a:pPr>
            <a:endParaRPr sz="2700"/>
          </a:p>
          <a:p>
            <a:pPr marL="457200" lvl="0" indent="0" algn="l" rtl="0">
              <a:lnSpc>
                <a:spcPct val="100000"/>
              </a:lnSpc>
              <a:spcBef>
                <a:spcPts val="1500"/>
              </a:spcBef>
              <a:spcAft>
                <a:spcPts val="0"/>
              </a:spcAft>
              <a:buSzPts val="1800"/>
              <a:buNone/>
            </a:pPr>
            <a:endParaRPr sz="2700"/>
          </a:p>
          <a:p>
            <a:pPr marL="0" lvl="0" indent="0" algn="l" rtl="0">
              <a:lnSpc>
                <a:spcPct val="100000"/>
              </a:lnSpc>
              <a:spcBef>
                <a:spcPts val="1500"/>
              </a:spcBef>
              <a:spcAft>
                <a:spcPts val="0"/>
              </a:spcAft>
              <a:buSzPts val="1800"/>
              <a:buNone/>
            </a:pPr>
            <a:endParaRPr/>
          </a:p>
          <a:p>
            <a:pPr marL="0" lvl="0" indent="0" algn="l" rtl="0">
              <a:lnSpc>
                <a:spcPct val="100000"/>
              </a:lnSpc>
              <a:spcBef>
                <a:spcPts val="1500"/>
              </a:spcBef>
              <a:spcAft>
                <a:spcPts val="0"/>
              </a:spcAft>
              <a:buSzPts val="1800"/>
              <a:buNone/>
            </a:pPr>
            <a:endParaRPr/>
          </a:p>
        </p:txBody>
      </p:sp>
      <p:pic>
        <p:nvPicPr>
          <p:cNvPr id="332" name="Google Shape;332;g8fa2da1cf6_0_423"/>
          <p:cNvPicPr preferRelativeResize="0"/>
          <p:nvPr/>
        </p:nvPicPr>
        <p:blipFill rotWithShape="1">
          <a:blip r:embed="rId9">
            <a:alphaModFix/>
          </a:blip>
          <a:srcRect/>
          <a:stretch/>
        </p:blipFill>
        <p:spPr>
          <a:xfrm>
            <a:off x="9819499" y="1140762"/>
            <a:ext cx="1935001" cy="24575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337"/>
        <p:cNvGrpSpPr/>
        <p:nvPr/>
      </p:nvGrpSpPr>
      <p:grpSpPr>
        <a:xfrm>
          <a:off x="0" y="0"/>
          <a:ext cx="0" cy="0"/>
          <a:chOff x="0" y="0"/>
          <a:chExt cx="0" cy="0"/>
        </a:xfrm>
      </p:grpSpPr>
      <p:sp>
        <p:nvSpPr>
          <p:cNvPr id="338" name="Google Shape;338;g8fb7201046_0_0"/>
          <p:cNvSpPr txBox="1">
            <a:spLocks noGrp="1"/>
          </p:cNvSpPr>
          <p:nvPr>
            <p:ph type="title"/>
          </p:nvPr>
        </p:nvSpPr>
        <p:spPr>
          <a:xfrm>
            <a:off x="191000" y="1016475"/>
            <a:ext cx="11350500" cy="812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100">
                <a:solidFill>
                  <a:srgbClr val="EFEFEF"/>
                </a:solidFill>
                <a:highlight>
                  <a:srgbClr val="666666"/>
                </a:highlight>
                <a:latin typeface="Arial"/>
                <a:ea typeface="Arial"/>
                <a:cs typeface="Arial"/>
                <a:sym typeface="Arial"/>
              </a:rPr>
              <a:t>Hesse: A QUIÉN CONTACTAR PARA OBTENER AYUDA: Stacy Reid - Trabajadora social escolar</a:t>
            </a:r>
            <a:endParaRPr sz="3100">
              <a:solidFill>
                <a:srgbClr val="EFEFEF"/>
              </a:solidFill>
              <a:highlight>
                <a:srgbClr val="666666"/>
              </a:highlight>
              <a:latin typeface="Arial"/>
              <a:ea typeface="Arial"/>
              <a:cs typeface="Arial"/>
              <a:sym typeface="Arial"/>
            </a:endParaRPr>
          </a:p>
          <a:p>
            <a:pPr marL="0" lvl="0" indent="0" algn="l" rtl="0">
              <a:spcBef>
                <a:spcPts val="0"/>
              </a:spcBef>
              <a:spcAft>
                <a:spcPts val="0"/>
              </a:spcAft>
              <a:buNone/>
            </a:pPr>
            <a:endParaRPr sz="4800"/>
          </a:p>
        </p:txBody>
      </p:sp>
      <p:pic>
        <p:nvPicPr>
          <p:cNvPr id="339" name="Google Shape;339;g8fb7201046_0_0"/>
          <p:cNvPicPr preferRelativeResize="0"/>
          <p:nvPr/>
        </p:nvPicPr>
        <p:blipFill>
          <a:blip r:embed="rId3">
            <a:alphaModFix/>
          </a:blip>
          <a:stretch>
            <a:fillRect/>
          </a:stretch>
        </p:blipFill>
        <p:spPr>
          <a:xfrm>
            <a:off x="9819499" y="1140762"/>
            <a:ext cx="1935001" cy="2457515"/>
          </a:xfrm>
          <a:prstGeom prst="rect">
            <a:avLst/>
          </a:prstGeom>
          <a:noFill/>
          <a:ln>
            <a:noFill/>
          </a:ln>
        </p:spPr>
      </p:pic>
      <p:pic>
        <p:nvPicPr>
          <p:cNvPr id="340" name="Google Shape;340;g8fb7201046_0_0"/>
          <p:cNvPicPr preferRelativeResize="0"/>
          <p:nvPr/>
        </p:nvPicPr>
        <p:blipFill>
          <a:blip r:embed="rId4">
            <a:alphaModFix/>
          </a:blip>
          <a:stretch>
            <a:fillRect/>
          </a:stretch>
        </p:blipFill>
        <p:spPr>
          <a:xfrm>
            <a:off x="1466700" y="1947050"/>
            <a:ext cx="7969374" cy="4724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345"/>
        <p:cNvGrpSpPr/>
        <p:nvPr/>
      </p:nvGrpSpPr>
      <p:grpSpPr>
        <a:xfrm>
          <a:off x="0" y="0"/>
          <a:ext cx="0" cy="0"/>
          <a:chOff x="0" y="0"/>
          <a:chExt cx="0" cy="0"/>
        </a:xfrm>
      </p:grpSpPr>
      <p:sp>
        <p:nvSpPr>
          <p:cNvPr id="346" name="Google Shape;346;g8fa2da1cf6_0_430"/>
          <p:cNvSpPr txBox="1">
            <a:spLocks noGrp="1"/>
          </p:cNvSpPr>
          <p:nvPr>
            <p:ph type="title"/>
          </p:nvPr>
        </p:nvSpPr>
        <p:spPr>
          <a:xfrm>
            <a:off x="227010" y="453818"/>
            <a:ext cx="9628500" cy="13620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1800"/>
              <a:buNone/>
            </a:pPr>
            <a:r>
              <a:rPr lang="en-US" sz="4800"/>
              <a:t>Hesse: Membresía de la PTA de K8</a:t>
            </a:r>
            <a:br>
              <a:rPr lang="en-US" sz="4800"/>
            </a:br>
            <a:endParaRPr sz="4800"/>
          </a:p>
        </p:txBody>
      </p:sp>
      <p:sp>
        <p:nvSpPr>
          <p:cNvPr id="347" name="Google Shape;347;g8fa2da1cf6_0_430"/>
          <p:cNvSpPr txBox="1">
            <a:spLocks noGrp="1"/>
          </p:cNvSpPr>
          <p:nvPr>
            <p:ph type="body" idx="1"/>
          </p:nvPr>
        </p:nvSpPr>
        <p:spPr>
          <a:xfrm>
            <a:off x="1191050" y="1621174"/>
            <a:ext cx="9717600" cy="441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800"/>
              <a:buNone/>
            </a:pPr>
            <a:r>
              <a:rPr lang="en-US" sz="2600"/>
              <a:t>Por favor, apoye su escuela uniéndose a Hesse K8 PTA...</a:t>
            </a:r>
            <a:br>
              <a:rPr lang="en-US" sz="2600"/>
            </a:br>
            <a:r>
              <a:rPr lang="en-US" sz="2600"/>
              <a:t>Michele Smith, Presidente de la PTA </a:t>
            </a:r>
            <a:r>
              <a:rPr lang="en-US" b="1" u="sng">
                <a:solidFill>
                  <a:srgbClr val="000000"/>
                </a:solidFill>
                <a:hlinkClick r:id="rId3"/>
              </a:rPr>
              <a:t>presidenthessek8pta@gmail.com</a:t>
            </a:r>
            <a:endParaRPr b="1">
              <a:solidFill>
                <a:srgbClr val="000000"/>
              </a:solidFill>
            </a:endParaRPr>
          </a:p>
          <a:p>
            <a:pPr marL="0" lvl="0" indent="0" algn="l" rtl="0">
              <a:lnSpc>
                <a:spcPct val="115000"/>
              </a:lnSpc>
              <a:spcBef>
                <a:spcPts val="0"/>
              </a:spcBef>
              <a:spcAft>
                <a:spcPts val="0"/>
              </a:spcAft>
              <a:buSzPts val="1800"/>
              <a:buNone/>
            </a:pPr>
            <a:endParaRPr sz="2350">
              <a:solidFill>
                <a:srgbClr val="1C1E21"/>
              </a:solidFill>
              <a:latin typeface="Arial"/>
              <a:ea typeface="Arial"/>
              <a:cs typeface="Arial"/>
              <a:sym typeface="Arial"/>
            </a:endParaRPr>
          </a:p>
          <a:p>
            <a:pPr marL="0" lvl="0" indent="0" algn="l" rtl="0">
              <a:lnSpc>
                <a:spcPct val="115000"/>
              </a:lnSpc>
              <a:spcBef>
                <a:spcPts val="500"/>
              </a:spcBef>
              <a:spcAft>
                <a:spcPts val="0"/>
              </a:spcAft>
              <a:buSzPts val="1800"/>
              <a:buNone/>
            </a:pPr>
            <a:r>
              <a:rPr lang="en-US" sz="2350">
                <a:solidFill>
                  <a:srgbClr val="1C1E21"/>
                </a:solidFill>
                <a:latin typeface="Arial"/>
                <a:ea typeface="Arial"/>
                <a:cs typeface="Arial"/>
                <a:sym typeface="Arial"/>
              </a:rPr>
              <a:t>Unirse a la PTA hoy! Las membresías son de $5 por persona. </a:t>
            </a:r>
            <a:br>
              <a:rPr lang="en-US" sz="2350">
                <a:solidFill>
                  <a:srgbClr val="1C1E21"/>
                </a:solidFill>
                <a:latin typeface="Arial"/>
                <a:ea typeface="Arial"/>
                <a:cs typeface="Arial"/>
                <a:sym typeface="Arial"/>
              </a:rPr>
            </a:br>
            <a:r>
              <a:rPr lang="en-US" sz="2350">
                <a:solidFill>
                  <a:srgbClr val="1C1E21"/>
                </a:solidFill>
                <a:latin typeface="Arial"/>
                <a:ea typeface="Arial"/>
                <a:cs typeface="Arial"/>
                <a:sym typeface="Arial"/>
              </a:rPr>
              <a:t>Utilice el siguiente enlace para unirse en línea.</a:t>
            </a:r>
            <a:br>
              <a:rPr lang="en-US" sz="2350">
                <a:solidFill>
                  <a:srgbClr val="1C1E21"/>
                </a:solidFill>
                <a:latin typeface="Arial"/>
                <a:ea typeface="Arial"/>
                <a:cs typeface="Arial"/>
                <a:sym typeface="Arial"/>
              </a:rPr>
            </a:br>
            <a:r>
              <a:rPr lang="en-US" sz="2350">
                <a:solidFill>
                  <a:srgbClr val="385898"/>
                </a:solidFill>
                <a:uFill>
                  <a:noFill/>
                </a:uFill>
                <a:latin typeface="Arial"/>
                <a:ea typeface="Arial"/>
                <a:cs typeface="Arial"/>
                <a:sym typeface="Arial"/>
                <a:hlinkClick r:id="rId4"/>
              </a:rPr>
              <a:t>https://hessek8pta.memberhub.store/</a:t>
            </a:r>
            <a:endParaRPr sz="2350">
              <a:solidFill>
                <a:srgbClr val="385898"/>
              </a:solidFill>
              <a:latin typeface="Arial"/>
              <a:ea typeface="Arial"/>
              <a:cs typeface="Arial"/>
              <a:sym typeface="Arial"/>
            </a:endParaRPr>
          </a:p>
          <a:p>
            <a:pPr marL="0" lvl="0" indent="0" algn="l" rtl="0">
              <a:lnSpc>
                <a:spcPct val="115000"/>
              </a:lnSpc>
              <a:spcBef>
                <a:spcPts val="500"/>
              </a:spcBef>
              <a:spcAft>
                <a:spcPts val="0"/>
              </a:spcAft>
              <a:buSzPts val="1800"/>
              <a:buNone/>
            </a:pPr>
            <a:endParaRPr sz="3250">
              <a:latin typeface="Arial"/>
              <a:ea typeface="Arial"/>
              <a:cs typeface="Arial"/>
              <a:sym typeface="Arial"/>
            </a:endParaRPr>
          </a:p>
          <a:p>
            <a:pPr marL="0" lvl="0" indent="0" algn="l" rtl="0">
              <a:lnSpc>
                <a:spcPct val="100000"/>
              </a:lnSpc>
              <a:spcBef>
                <a:spcPts val="1500"/>
              </a:spcBef>
              <a:spcAft>
                <a:spcPts val="0"/>
              </a:spcAft>
              <a:buSzPts val="1800"/>
              <a:buNone/>
            </a:pPr>
            <a:r>
              <a:rPr lang="en-US" sz="2400" b="1">
                <a:latin typeface="Impact"/>
                <a:ea typeface="Impact"/>
                <a:cs typeface="Impact"/>
                <a:sym typeface="Impact"/>
              </a:rPr>
              <a:t>                        </a:t>
            </a:r>
            <a:endParaRPr sz="2400" b="1">
              <a:latin typeface="Impact"/>
              <a:ea typeface="Impact"/>
              <a:cs typeface="Impact"/>
              <a:sym typeface="Impact"/>
            </a:endParaRPr>
          </a:p>
          <a:p>
            <a:pPr marL="0" lvl="0" indent="0" algn="l" rtl="0">
              <a:lnSpc>
                <a:spcPct val="100000"/>
              </a:lnSpc>
              <a:spcBef>
                <a:spcPts val="1500"/>
              </a:spcBef>
              <a:spcAft>
                <a:spcPts val="0"/>
              </a:spcAft>
              <a:buSzPts val="1800"/>
              <a:buNone/>
            </a:pPr>
            <a:r>
              <a:rPr lang="en-US" sz="2400" b="1">
                <a:latin typeface="Impact"/>
                <a:ea typeface="Impact"/>
                <a:cs typeface="Impact"/>
                <a:sym typeface="Impact"/>
              </a:rPr>
              <a:t>No HIBERNATE.... ¡¡Participar!!</a:t>
            </a:r>
            <a:br>
              <a:rPr lang="en-US" sz="2400" b="1">
                <a:latin typeface="Impact"/>
                <a:ea typeface="Impact"/>
                <a:cs typeface="Impact"/>
                <a:sym typeface="Impact"/>
              </a:rPr>
            </a:br>
            <a:endParaRPr sz="2400" b="1">
              <a:latin typeface="Impact"/>
              <a:ea typeface="Impact"/>
              <a:cs typeface="Impact"/>
              <a:sym typeface="Impact"/>
            </a:endParaRPr>
          </a:p>
        </p:txBody>
      </p:sp>
      <p:pic>
        <p:nvPicPr>
          <p:cNvPr id="348" name="Google Shape;348;g8fa2da1cf6_0_430"/>
          <p:cNvPicPr preferRelativeResize="0"/>
          <p:nvPr/>
        </p:nvPicPr>
        <p:blipFill rotWithShape="1">
          <a:blip r:embed="rId5">
            <a:alphaModFix/>
          </a:blip>
          <a:srcRect/>
          <a:stretch/>
        </p:blipFill>
        <p:spPr>
          <a:xfrm>
            <a:off x="9115400" y="3829474"/>
            <a:ext cx="2684625" cy="2639875"/>
          </a:xfrm>
          <a:prstGeom prst="rect">
            <a:avLst/>
          </a:prstGeom>
          <a:noFill/>
          <a:ln>
            <a:noFill/>
          </a:ln>
        </p:spPr>
      </p:pic>
      <p:pic>
        <p:nvPicPr>
          <p:cNvPr id="349" name="Google Shape;349;g8fa2da1cf6_0_430" descr="A close up of a logo&#10;&#10;Description automatically generated"/>
          <p:cNvPicPr preferRelativeResize="0"/>
          <p:nvPr/>
        </p:nvPicPr>
        <p:blipFill rotWithShape="1">
          <a:blip r:embed="rId6">
            <a:alphaModFix/>
          </a:blip>
          <a:srcRect/>
          <a:stretch/>
        </p:blipFill>
        <p:spPr>
          <a:xfrm>
            <a:off x="6561948" y="4490234"/>
            <a:ext cx="1103897" cy="11038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51"/>
        <p:cNvGrpSpPr/>
        <p:nvPr/>
      </p:nvGrpSpPr>
      <p:grpSpPr>
        <a:xfrm>
          <a:off x="0" y="0"/>
          <a:ext cx="0" cy="0"/>
          <a:chOff x="0" y="0"/>
          <a:chExt cx="0" cy="0"/>
        </a:xfrm>
      </p:grpSpPr>
      <p:sp>
        <p:nvSpPr>
          <p:cNvPr id="152" name="Google Shape;152;g9007cf736b_0_0"/>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SzPts val="4800"/>
              <a:buNone/>
            </a:pPr>
            <a:r>
              <a:rPr lang="en-US" sz="4800">
                <a:latin typeface="Arial"/>
                <a:ea typeface="Arial"/>
                <a:cs typeface="Arial"/>
                <a:sym typeface="Arial"/>
              </a:rPr>
              <a:t>Saludos del director Newman</a:t>
            </a:r>
            <a:br>
              <a:rPr lang="en-US" sz="4800">
                <a:latin typeface="Arial"/>
                <a:ea typeface="Arial"/>
                <a:cs typeface="Arial"/>
                <a:sym typeface="Arial"/>
              </a:rPr>
            </a:br>
            <a:endParaRPr/>
          </a:p>
        </p:txBody>
      </p:sp>
      <p:pic>
        <p:nvPicPr>
          <p:cNvPr id="153" name="Google Shape;153;g9007cf736b_0_0"/>
          <p:cNvPicPr preferRelativeResize="0"/>
          <p:nvPr/>
        </p:nvPicPr>
        <p:blipFill rotWithShape="1">
          <a:blip r:embed="rId3">
            <a:alphaModFix/>
          </a:blip>
          <a:srcRect l="10962" r="10953"/>
          <a:stretch/>
        </p:blipFill>
        <p:spPr>
          <a:xfrm>
            <a:off x="8675950" y="2143750"/>
            <a:ext cx="2568900" cy="40968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54" name="Google Shape;154;g9007cf736b_0_0"/>
          <p:cNvSpPr txBox="1"/>
          <p:nvPr/>
        </p:nvSpPr>
        <p:spPr>
          <a:xfrm>
            <a:off x="279818" y="6061122"/>
            <a:ext cx="7397100" cy="63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Impact"/>
                <a:ea typeface="Impact"/>
                <a:cs typeface="Impact"/>
                <a:sym typeface="Impact"/>
              </a:rPr>
              <a:t>MISION POSIBLE: ¡Despegando a nuevas exploraciones!</a:t>
            </a:r>
            <a:br>
              <a:rPr lang="en-US" sz="2000" b="1" i="0" u="none" strike="noStrike" cap="none">
                <a:solidFill>
                  <a:srgbClr val="000000"/>
                </a:solidFill>
                <a:latin typeface="Impact"/>
                <a:ea typeface="Impact"/>
                <a:cs typeface="Impact"/>
                <a:sym typeface="Impact"/>
              </a:rPr>
            </a:br>
            <a:endParaRPr sz="2000" b="1" i="0" u="none" strike="noStrike" cap="none">
              <a:solidFill>
                <a:srgbClr val="000000"/>
              </a:solidFill>
              <a:latin typeface="Impact"/>
              <a:ea typeface="Impact"/>
              <a:cs typeface="Impact"/>
              <a:sym typeface="Impact"/>
            </a:endParaRPr>
          </a:p>
        </p:txBody>
      </p:sp>
      <p:sp>
        <p:nvSpPr>
          <p:cNvPr id="155" name="Google Shape;155;g9007cf736b_0_0"/>
          <p:cNvSpPr txBox="1"/>
          <p:nvPr/>
        </p:nvSpPr>
        <p:spPr>
          <a:xfrm>
            <a:off x="2169000" y="5216750"/>
            <a:ext cx="4789500" cy="7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Kimberly Newman, Hesse K8 Principal</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chemeClr val="hlink"/>
                </a:solidFill>
                <a:latin typeface="Calibri"/>
                <a:ea typeface="Calibri"/>
                <a:cs typeface="Calibri"/>
                <a:sym typeface="Calibri"/>
                <a:hlinkClick r:id="rId4"/>
              </a:rPr>
              <a:t>kimberly.newman@sccpss.com</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156" name="Google Shape;156;g9007cf736b_0_0" title="Back to School 2020 Message_2.mp4">
            <a:hlinkClick r:id="rId5"/>
          </p:cNvPr>
          <p:cNvPicPr preferRelativeResize="0"/>
          <p:nvPr/>
        </p:nvPicPr>
        <p:blipFill rotWithShape="1">
          <a:blip r:embed="rId6">
            <a:alphaModFix/>
          </a:blip>
          <a:srcRect/>
          <a:stretch/>
        </p:blipFill>
        <p:spPr>
          <a:xfrm>
            <a:off x="1993274" y="1947987"/>
            <a:ext cx="4412950" cy="330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60"/>
        <p:cNvGrpSpPr/>
        <p:nvPr/>
      </p:nvGrpSpPr>
      <p:grpSpPr>
        <a:xfrm>
          <a:off x="0" y="0"/>
          <a:ext cx="0" cy="0"/>
          <a:chOff x="0" y="0"/>
          <a:chExt cx="0" cy="0"/>
        </a:xfrm>
      </p:grpSpPr>
      <p:sp>
        <p:nvSpPr>
          <p:cNvPr id="161" name="Google Shape;161;g9007cf736b_0_93"/>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SzPts val="4800"/>
              <a:buNone/>
            </a:pPr>
            <a:r>
              <a:rPr lang="en-US" sz="4800">
                <a:latin typeface="Arial"/>
                <a:ea typeface="Arial"/>
                <a:cs typeface="Arial"/>
                <a:sym typeface="Arial"/>
              </a:rPr>
              <a:t>Conozca a nuestros Subdirectores. </a:t>
            </a:r>
            <a:br>
              <a:rPr lang="en-US" sz="4800">
                <a:latin typeface="Arial"/>
                <a:ea typeface="Arial"/>
                <a:cs typeface="Arial"/>
                <a:sym typeface="Arial"/>
              </a:rPr>
            </a:br>
            <a:endParaRPr/>
          </a:p>
        </p:txBody>
      </p:sp>
      <p:sp>
        <p:nvSpPr>
          <p:cNvPr id="162" name="Google Shape;162;g9007cf736b_0_93"/>
          <p:cNvSpPr txBox="1">
            <a:spLocks noGrp="1"/>
          </p:cNvSpPr>
          <p:nvPr>
            <p:ph type="body" idx="1"/>
          </p:nvPr>
        </p:nvSpPr>
        <p:spPr>
          <a:xfrm>
            <a:off x="313425" y="2064325"/>
            <a:ext cx="4275300" cy="1204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Erica Ross </a:t>
            </a:r>
            <a:endParaRPr sz="36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Grades PK-4</a:t>
            </a:r>
            <a:endParaRPr sz="3600">
              <a:latin typeface="Arial"/>
              <a:ea typeface="Arial"/>
              <a:cs typeface="Arial"/>
              <a:sym typeface="Arial"/>
            </a:endParaRPr>
          </a:p>
        </p:txBody>
      </p:sp>
      <p:sp>
        <p:nvSpPr>
          <p:cNvPr id="163" name="Google Shape;163;g9007cf736b_0_93"/>
          <p:cNvSpPr txBox="1">
            <a:spLocks noGrp="1"/>
          </p:cNvSpPr>
          <p:nvPr>
            <p:ph type="body" idx="1"/>
          </p:nvPr>
        </p:nvSpPr>
        <p:spPr>
          <a:xfrm>
            <a:off x="7677575" y="2064325"/>
            <a:ext cx="4165200" cy="1204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Jennie Thompson  </a:t>
            </a:r>
            <a:endParaRPr sz="36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r>
              <a:rPr lang="en-US" sz="3600">
                <a:latin typeface="Arial"/>
                <a:ea typeface="Arial"/>
                <a:cs typeface="Arial"/>
                <a:sym typeface="Arial"/>
              </a:rPr>
              <a:t>Grades 5-8</a:t>
            </a:r>
            <a:endParaRPr sz="3600">
              <a:latin typeface="Arial"/>
              <a:ea typeface="Arial"/>
              <a:cs typeface="Arial"/>
              <a:sym typeface="Arial"/>
            </a:endParaRPr>
          </a:p>
        </p:txBody>
      </p:sp>
      <p:pic>
        <p:nvPicPr>
          <p:cNvPr id="164" name="Google Shape;164;g9007cf736b_0_93"/>
          <p:cNvPicPr preferRelativeResize="0"/>
          <p:nvPr/>
        </p:nvPicPr>
        <p:blipFill rotWithShape="1">
          <a:blip r:embed="rId3">
            <a:alphaModFix/>
          </a:blip>
          <a:srcRect/>
          <a:stretch/>
        </p:blipFill>
        <p:spPr>
          <a:xfrm>
            <a:off x="4796425" y="2415875"/>
            <a:ext cx="2185875" cy="3284775"/>
          </a:xfrm>
          <a:prstGeom prst="rect">
            <a:avLst/>
          </a:prstGeom>
          <a:noFill/>
          <a:ln>
            <a:noFill/>
          </a:ln>
        </p:spPr>
      </p:pic>
      <p:sp>
        <p:nvSpPr>
          <p:cNvPr id="165" name="Google Shape;165;g9007cf736b_0_93"/>
          <p:cNvSpPr txBox="1"/>
          <p:nvPr/>
        </p:nvSpPr>
        <p:spPr>
          <a:xfrm>
            <a:off x="338500" y="6076500"/>
            <a:ext cx="4275300" cy="58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hlink"/>
                </a:solidFill>
                <a:latin typeface="Calibri"/>
                <a:ea typeface="Calibri"/>
                <a:cs typeface="Calibri"/>
                <a:sym typeface="Calibri"/>
                <a:hlinkClick r:id="rId4"/>
              </a:rPr>
              <a:t>Erica.ross@sccpss.com</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 name="Google Shape;166;g9007cf736b_0_93"/>
          <p:cNvSpPr txBox="1"/>
          <p:nvPr/>
        </p:nvSpPr>
        <p:spPr>
          <a:xfrm>
            <a:off x="7622525" y="6191275"/>
            <a:ext cx="4275300" cy="58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hlink"/>
                </a:solidFill>
                <a:latin typeface="Arial"/>
                <a:ea typeface="Arial"/>
                <a:cs typeface="Arial"/>
                <a:sym typeface="Arial"/>
                <a:hlinkClick r:id="rId5"/>
              </a:rPr>
              <a:t>jennie.thompson</a:t>
            </a:r>
            <a:r>
              <a:rPr lang="en-US" sz="2000" b="0" i="0" u="sng" strike="noStrike" cap="none">
                <a:solidFill>
                  <a:schemeClr val="hlink"/>
                </a:solidFill>
                <a:latin typeface="Calibri"/>
                <a:ea typeface="Calibri"/>
                <a:cs typeface="Calibri"/>
                <a:sym typeface="Calibri"/>
                <a:hlinkClick r:id="rId5"/>
              </a:rPr>
              <a:t>@sccpss.com</a:t>
            </a: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67" name="Google Shape;167;g9007cf736b_0_93" title="Back to School 2020 Message_1.mp4">
            <a:hlinkClick r:id="rId6"/>
          </p:cNvPr>
          <p:cNvPicPr preferRelativeResize="0"/>
          <p:nvPr/>
        </p:nvPicPr>
        <p:blipFill rotWithShape="1">
          <a:blip r:embed="rId7">
            <a:alphaModFix/>
          </a:blip>
          <a:srcRect/>
          <a:stretch/>
        </p:blipFill>
        <p:spPr>
          <a:xfrm>
            <a:off x="8014875" y="3306150"/>
            <a:ext cx="3490600" cy="2617950"/>
          </a:xfrm>
          <a:prstGeom prst="rect">
            <a:avLst/>
          </a:prstGeom>
          <a:noFill/>
          <a:ln>
            <a:noFill/>
          </a:ln>
        </p:spPr>
      </p:pic>
      <p:pic>
        <p:nvPicPr>
          <p:cNvPr id="168" name="Google Shape;168;g9007cf736b_0_93" title="Back to School 2020 Message_3.mp4">
            <a:hlinkClick r:id="rId8"/>
          </p:cNvPr>
          <p:cNvPicPr preferRelativeResize="0"/>
          <p:nvPr/>
        </p:nvPicPr>
        <p:blipFill rotWithShape="1">
          <a:blip r:embed="rId7">
            <a:alphaModFix/>
          </a:blip>
          <a:srcRect/>
          <a:stretch/>
        </p:blipFill>
        <p:spPr>
          <a:xfrm>
            <a:off x="635900" y="3420925"/>
            <a:ext cx="3337567" cy="250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72"/>
        <p:cNvGrpSpPr/>
        <p:nvPr/>
      </p:nvGrpSpPr>
      <p:grpSpPr>
        <a:xfrm>
          <a:off x="0" y="0"/>
          <a:ext cx="0" cy="0"/>
          <a:chOff x="0" y="0"/>
          <a:chExt cx="0" cy="0"/>
        </a:xfrm>
      </p:grpSpPr>
      <p:sp>
        <p:nvSpPr>
          <p:cNvPr id="173" name="Google Shape;173;g8e4737ec8d_0_0"/>
          <p:cNvSpPr txBox="1">
            <a:spLocks noGrp="1"/>
          </p:cNvSpPr>
          <p:nvPr>
            <p:ph type="title"/>
          </p:nvPr>
        </p:nvSpPr>
        <p:spPr>
          <a:xfrm>
            <a:off x="159025" y="731520"/>
            <a:ext cx="11834100" cy="1216458"/>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SzPts val="4800"/>
              <a:buNone/>
            </a:pPr>
            <a:r>
              <a:rPr lang="en-US" sz="4000">
                <a:latin typeface="Arial"/>
                <a:ea typeface="Arial"/>
                <a:cs typeface="Arial"/>
                <a:sym typeface="Arial"/>
              </a:rPr>
              <a:t>Conozca a nuestros maestros y paraprofesionales de Pre-K y Kindergarten. </a:t>
            </a:r>
            <a:br>
              <a:rPr lang="en-US" sz="4800">
                <a:latin typeface="Arial"/>
                <a:ea typeface="Arial"/>
                <a:cs typeface="Arial"/>
                <a:sym typeface="Arial"/>
              </a:rPr>
            </a:br>
            <a:endParaRPr/>
          </a:p>
        </p:txBody>
      </p:sp>
      <p:pic>
        <p:nvPicPr>
          <p:cNvPr id="174" name="Google Shape;174;g8e4737ec8d_0_0"/>
          <p:cNvPicPr preferRelativeResize="0"/>
          <p:nvPr/>
        </p:nvPicPr>
        <p:blipFill rotWithShape="1">
          <a:blip r:embed="rId3">
            <a:alphaModFix/>
          </a:blip>
          <a:srcRect/>
          <a:stretch/>
        </p:blipFill>
        <p:spPr>
          <a:xfrm>
            <a:off x="9614400" y="3350348"/>
            <a:ext cx="2017650" cy="1603050"/>
          </a:xfrm>
          <a:prstGeom prst="rect">
            <a:avLst/>
          </a:prstGeom>
          <a:noFill/>
          <a:ln>
            <a:noFill/>
          </a:ln>
        </p:spPr>
      </p:pic>
      <p:pic>
        <p:nvPicPr>
          <p:cNvPr id="175" name="Google Shape;175;g8e4737ec8d_0_0"/>
          <p:cNvPicPr preferRelativeResize="0"/>
          <p:nvPr/>
        </p:nvPicPr>
        <p:blipFill rotWithShape="1">
          <a:blip r:embed="rId3">
            <a:alphaModFix/>
          </a:blip>
          <a:srcRect/>
          <a:stretch/>
        </p:blipFill>
        <p:spPr>
          <a:xfrm>
            <a:off x="559950" y="3350348"/>
            <a:ext cx="2017650" cy="1603050"/>
          </a:xfrm>
          <a:prstGeom prst="rect">
            <a:avLst/>
          </a:prstGeom>
          <a:noFill/>
          <a:ln>
            <a:noFill/>
          </a:ln>
        </p:spPr>
      </p:pic>
      <p:pic>
        <p:nvPicPr>
          <p:cNvPr id="176" name="Google Shape;176;g8e4737ec8d_0_0" title="Kindergarten Intro 2020.mp4">
            <a:hlinkClick r:id="rId4"/>
          </p:cNvPr>
          <p:cNvPicPr preferRelativeResize="0"/>
          <p:nvPr/>
        </p:nvPicPr>
        <p:blipFill rotWithShape="1">
          <a:blip r:embed="rId5">
            <a:alphaModFix/>
          </a:blip>
          <a:srcRect/>
          <a:stretch/>
        </p:blipFill>
        <p:spPr>
          <a:xfrm>
            <a:off x="3136000" y="2600153"/>
            <a:ext cx="5919998" cy="3329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241"/>
        <p:cNvGrpSpPr/>
        <p:nvPr/>
      </p:nvGrpSpPr>
      <p:grpSpPr>
        <a:xfrm>
          <a:off x="0" y="0"/>
          <a:ext cx="0" cy="0"/>
          <a:chOff x="0" y="0"/>
          <a:chExt cx="0" cy="0"/>
        </a:xfrm>
      </p:grpSpPr>
      <p:sp>
        <p:nvSpPr>
          <p:cNvPr id="242" name="Google Shape;242;g8fa2744944_0_183"/>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4320"/>
              <a:buNone/>
            </a:pPr>
            <a:r>
              <a:rPr lang="en-US" sz="4800">
                <a:solidFill>
                  <a:srgbClr val="FFFFFF"/>
                </a:solidFill>
                <a:latin typeface="Arial"/>
                <a:ea typeface="Arial"/>
                <a:cs typeface="Arial"/>
                <a:sym typeface="Arial"/>
              </a:rPr>
              <a:t>Información del Distrito</a:t>
            </a:r>
            <a:br>
              <a:rPr lang="en-US" sz="4800">
                <a:solidFill>
                  <a:srgbClr val="FFFFFF"/>
                </a:solidFill>
                <a:latin typeface="Arial"/>
                <a:ea typeface="Arial"/>
                <a:cs typeface="Arial"/>
                <a:sym typeface="Arial"/>
              </a:rPr>
            </a:br>
            <a:endParaRPr sz="4800">
              <a:solidFill>
                <a:srgbClr val="FFFFFF"/>
              </a:solidFill>
              <a:latin typeface="Arial"/>
              <a:ea typeface="Arial"/>
              <a:cs typeface="Arial"/>
              <a:sym typeface="Arial"/>
            </a:endParaRPr>
          </a:p>
        </p:txBody>
      </p:sp>
      <p:sp>
        <p:nvSpPr>
          <p:cNvPr id="243" name="Google Shape;243;g8fa2744944_0_183"/>
          <p:cNvSpPr txBox="1">
            <a:spLocks noGrp="1"/>
          </p:cNvSpPr>
          <p:nvPr>
            <p:ph type="body" idx="1"/>
          </p:nvPr>
        </p:nvSpPr>
        <p:spPr>
          <a:xfrm>
            <a:off x="7977400" y="2245300"/>
            <a:ext cx="3542100" cy="2577000"/>
          </a:xfrm>
          <a:prstGeom prst="rect">
            <a:avLst/>
          </a:prstGeom>
          <a:solidFill>
            <a:srgbClr val="93C47D"/>
          </a:solidFill>
          <a:ln>
            <a:noFill/>
          </a:ln>
        </p:spPr>
        <p:txBody>
          <a:bodyPr spcFirstLastPara="1" wrap="square" lIns="91425" tIns="45700" rIns="91425" bIns="45700" anchor="t" anchorCtr="0">
            <a:noAutofit/>
          </a:bodyPr>
          <a:lstStyle/>
          <a:p>
            <a:pPr marL="0" lvl="0" indent="0" algn="ctr" rtl="0">
              <a:lnSpc>
                <a:spcPct val="115000"/>
              </a:lnSpc>
              <a:spcBef>
                <a:spcPts val="2400"/>
              </a:spcBef>
              <a:spcAft>
                <a:spcPts val="0"/>
              </a:spcAft>
              <a:buSzPts val="1100"/>
              <a:buNone/>
            </a:pPr>
            <a:r>
              <a:rPr lang="en-US" sz="2850">
                <a:solidFill>
                  <a:srgbClr val="444444"/>
                </a:solidFill>
                <a:latin typeface="Arial"/>
                <a:ea typeface="Arial"/>
                <a:cs typeface="Arial"/>
                <a:sym typeface="Arial"/>
              </a:rPr>
              <a:t>Guía de reapertura de la escuela virtual</a:t>
            </a:r>
            <a:br>
              <a:rPr lang="en-US" sz="2850">
                <a:solidFill>
                  <a:srgbClr val="444444"/>
                </a:solidFill>
                <a:latin typeface="Arial"/>
                <a:ea typeface="Arial"/>
                <a:cs typeface="Arial"/>
                <a:sym typeface="Arial"/>
              </a:rPr>
            </a:br>
            <a:r>
              <a:rPr lang="en-US" sz="1600" u="sng">
                <a:solidFill>
                  <a:srgbClr val="0000FF"/>
                </a:solidFill>
                <a:highlight>
                  <a:srgbClr val="93C47D"/>
                </a:highlight>
                <a:latin typeface="Arial"/>
                <a:ea typeface="Arial"/>
                <a:cs typeface="Arial"/>
                <a:sym typeface="Arial"/>
                <a:hlinkClick r:id="rId3"/>
              </a:rPr>
              <a:t>https://spwww.sccpss.com/Pages/School-Reopening-Guidance.aspx</a:t>
            </a:r>
            <a:endParaRPr sz="1600">
              <a:solidFill>
                <a:srgbClr val="0000FF"/>
              </a:solidFill>
              <a:highlight>
                <a:srgbClr val="93C47D"/>
              </a:highlight>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244" name="Google Shape;244;g8fa2744944_0_183"/>
          <p:cNvPicPr preferRelativeResize="0"/>
          <p:nvPr/>
        </p:nvPicPr>
        <p:blipFill rotWithShape="1">
          <a:blip r:embed="rId4">
            <a:alphaModFix/>
          </a:blip>
          <a:srcRect/>
          <a:stretch/>
        </p:blipFill>
        <p:spPr>
          <a:xfrm>
            <a:off x="7885593" y="546874"/>
            <a:ext cx="3029383" cy="1897350"/>
          </a:xfrm>
          <a:prstGeom prst="rect">
            <a:avLst/>
          </a:prstGeom>
          <a:noFill/>
          <a:ln>
            <a:noFill/>
          </a:ln>
        </p:spPr>
      </p:pic>
      <p:sp>
        <p:nvSpPr>
          <p:cNvPr id="245" name="Google Shape;245;g8fa2744944_0_183"/>
          <p:cNvSpPr txBox="1"/>
          <p:nvPr/>
        </p:nvSpPr>
        <p:spPr>
          <a:xfrm>
            <a:off x="347400" y="1974863"/>
            <a:ext cx="5031000" cy="17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El sitio web del Sistema de Escuelas Públicas del Condado de Savannah-Chatham se puede encontrar aquí:</a:t>
            </a:r>
            <a:br>
              <a:rPr lang="en-US" sz="2200" b="0" i="0" u="none" strike="noStrike" cap="none">
                <a:solidFill>
                  <a:srgbClr val="000000"/>
                </a:solidFill>
                <a:latin typeface="Calibri"/>
                <a:ea typeface="Calibri"/>
                <a:cs typeface="Calibri"/>
                <a:sym typeface="Calibri"/>
              </a:rPr>
            </a:br>
            <a:r>
              <a:rPr lang="en-US" sz="2200" b="0" i="0" u="sng" strike="noStrike" cap="none">
                <a:solidFill>
                  <a:srgbClr val="0000FF"/>
                </a:solidFill>
                <a:latin typeface="Arial"/>
                <a:ea typeface="Arial"/>
                <a:cs typeface="Arial"/>
                <a:sym typeface="Arial"/>
                <a:hlinkClick r:id="rId5"/>
              </a:rPr>
              <a:t>https://spwww.sccpss.com/Pages/default.aspx</a:t>
            </a:r>
            <a:endParaRPr sz="2500" b="0" i="0" u="none" strike="noStrike" cap="none">
              <a:solidFill>
                <a:srgbClr val="0000FF"/>
              </a:solidFill>
              <a:latin typeface="Calibri"/>
              <a:ea typeface="Calibri"/>
              <a:cs typeface="Calibri"/>
              <a:sym typeface="Calibri"/>
            </a:endParaRPr>
          </a:p>
        </p:txBody>
      </p:sp>
      <p:pic>
        <p:nvPicPr>
          <p:cNvPr id="246" name="Google Shape;246;g8fa2744944_0_183"/>
          <p:cNvPicPr preferRelativeResize="0"/>
          <p:nvPr/>
        </p:nvPicPr>
        <p:blipFill rotWithShape="1">
          <a:blip r:embed="rId6">
            <a:alphaModFix/>
          </a:blip>
          <a:srcRect/>
          <a:stretch/>
        </p:blipFill>
        <p:spPr>
          <a:xfrm>
            <a:off x="957125" y="4224500"/>
            <a:ext cx="1897350" cy="1897350"/>
          </a:xfrm>
          <a:prstGeom prst="rect">
            <a:avLst/>
          </a:prstGeom>
          <a:noFill/>
          <a:ln>
            <a:noFill/>
          </a:ln>
        </p:spPr>
      </p:pic>
      <p:pic>
        <p:nvPicPr>
          <p:cNvPr id="247" name="Google Shape;247;g8fa2744944_0_183"/>
          <p:cNvPicPr preferRelativeResize="0"/>
          <p:nvPr/>
        </p:nvPicPr>
        <p:blipFill rotWithShape="1">
          <a:blip r:embed="rId7">
            <a:alphaModFix/>
          </a:blip>
          <a:srcRect/>
          <a:stretch/>
        </p:blipFill>
        <p:spPr>
          <a:xfrm>
            <a:off x="9071175" y="4822299"/>
            <a:ext cx="1103322" cy="1344619"/>
          </a:xfrm>
          <a:prstGeom prst="rect">
            <a:avLst/>
          </a:prstGeom>
          <a:noFill/>
          <a:ln>
            <a:noFill/>
          </a:ln>
        </p:spPr>
      </p:pic>
      <p:sp>
        <p:nvSpPr>
          <p:cNvPr id="248" name="Google Shape;248;g8fa2744944_0_183"/>
          <p:cNvSpPr txBox="1"/>
          <p:nvPr/>
        </p:nvSpPr>
        <p:spPr>
          <a:xfrm>
            <a:off x="405800" y="6017125"/>
            <a:ext cx="3000000" cy="6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QR Code</a:t>
            </a:r>
            <a:endParaRPr sz="1000" b="0" i="0" u="none" strike="noStrike" cap="none">
              <a:solidFill>
                <a:srgbClr val="000000"/>
              </a:solidFill>
              <a:latin typeface="Arial"/>
              <a:ea typeface="Arial"/>
              <a:cs typeface="Arial"/>
              <a:sym typeface="Arial"/>
            </a:endParaRPr>
          </a:p>
        </p:txBody>
      </p:sp>
      <p:sp>
        <p:nvSpPr>
          <p:cNvPr id="249" name="Google Shape;249;g8fa2744944_0_183"/>
          <p:cNvSpPr txBox="1"/>
          <p:nvPr/>
        </p:nvSpPr>
        <p:spPr>
          <a:xfrm>
            <a:off x="10174502" y="5120876"/>
            <a:ext cx="2058600" cy="6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QR Code</a:t>
            </a:r>
            <a:endParaRPr sz="700" b="0" i="0" u="none" strike="noStrike" cap="none">
              <a:solidFill>
                <a:srgbClr val="000000"/>
              </a:solidFill>
              <a:latin typeface="Arial"/>
              <a:ea typeface="Arial"/>
              <a:cs typeface="Arial"/>
              <a:sym typeface="Arial"/>
            </a:endParaRPr>
          </a:p>
        </p:txBody>
      </p:sp>
      <p:sp>
        <p:nvSpPr>
          <p:cNvPr id="250" name="Google Shape;250;g8fa2744944_0_183"/>
          <p:cNvSpPr txBox="1"/>
          <p:nvPr/>
        </p:nvSpPr>
        <p:spPr>
          <a:xfrm>
            <a:off x="4385925" y="3737375"/>
            <a:ext cx="2779200" cy="102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Documento de orientación para padres </a:t>
            </a:r>
            <a:br>
              <a:rPr lang="en-US" sz="2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sng" strike="noStrike" cap="none">
                <a:solidFill>
                  <a:srgbClr val="0000FF"/>
                </a:solidFill>
                <a:latin typeface="Arial"/>
                <a:ea typeface="Arial"/>
                <a:cs typeface="Arial"/>
                <a:sym typeface="Arial"/>
                <a:hlinkClick r:id="rId8"/>
              </a:rPr>
              <a:t>https://spwww.sccpss.com/Documents/PARENT%20GUIDE%20booklet%20SY2020%202021%20VIRTUAL%20LEARNING882020.pdf</a:t>
            </a:r>
            <a:endParaRPr sz="2000" b="0" i="0" u="none" strike="noStrike" cap="none">
              <a:solidFill>
                <a:srgbClr val="0000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54"/>
        <p:cNvGrpSpPr/>
        <p:nvPr/>
      </p:nvGrpSpPr>
      <p:grpSpPr>
        <a:xfrm>
          <a:off x="0" y="0"/>
          <a:ext cx="0" cy="0"/>
          <a:chOff x="0" y="0"/>
          <a:chExt cx="0" cy="0"/>
        </a:xfrm>
      </p:grpSpPr>
      <p:sp>
        <p:nvSpPr>
          <p:cNvPr id="255" name="Google Shape;255;g8fdff1a702_0_481"/>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4320"/>
              <a:buNone/>
            </a:pPr>
            <a:r>
              <a:rPr lang="en-US" sz="4800">
                <a:solidFill>
                  <a:srgbClr val="FFFFFF"/>
                </a:solidFill>
                <a:latin typeface="Arial"/>
                <a:ea typeface="Arial"/>
                <a:cs typeface="Arial"/>
                <a:sym typeface="Arial"/>
              </a:rPr>
              <a:t>Información de Hesse</a:t>
            </a:r>
            <a:br>
              <a:rPr lang="en-US" sz="4800">
                <a:solidFill>
                  <a:srgbClr val="FFFFFF"/>
                </a:solidFill>
                <a:latin typeface="Arial"/>
                <a:ea typeface="Arial"/>
                <a:cs typeface="Arial"/>
                <a:sym typeface="Arial"/>
              </a:rPr>
            </a:br>
            <a:endParaRPr sz="4800">
              <a:solidFill>
                <a:srgbClr val="FFFFFF"/>
              </a:solidFill>
              <a:latin typeface="Arial"/>
              <a:ea typeface="Arial"/>
              <a:cs typeface="Arial"/>
              <a:sym typeface="Arial"/>
            </a:endParaRPr>
          </a:p>
        </p:txBody>
      </p:sp>
      <p:sp>
        <p:nvSpPr>
          <p:cNvPr id="256" name="Google Shape;256;g8fdff1a702_0_481"/>
          <p:cNvSpPr txBox="1"/>
          <p:nvPr/>
        </p:nvSpPr>
        <p:spPr>
          <a:xfrm>
            <a:off x="5172450" y="2084425"/>
            <a:ext cx="6137700" cy="1762800"/>
          </a:xfrm>
          <a:prstGeom prst="rect">
            <a:avLst/>
          </a:prstGeom>
          <a:noFill/>
          <a:ln>
            <a:noFill/>
          </a:ln>
        </p:spPr>
        <p:txBody>
          <a:bodyPr spcFirstLastPara="1" wrap="square" lIns="91425" tIns="91425" rIns="91425" bIns="91425" anchor="t" anchorCtr="0">
            <a:noAutofit/>
          </a:bodyPr>
          <a:lstStyle/>
          <a:p>
            <a:pPr marL="0" marR="0" lvl="0" indent="457200" algn="ctr"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Sitio web de Hesse K-8</a:t>
            </a:r>
            <a:br>
              <a:rPr lang="en-US" sz="40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rgbClr val="000000"/>
                </a:solidFill>
                <a:latin typeface="Arial"/>
                <a:ea typeface="Arial"/>
                <a:cs typeface="Arial"/>
                <a:sym typeface="Arial"/>
                <a:hlinkClick r:id="rId3"/>
              </a:rPr>
              <a:t>http://internet.savannah.chatham.k12.ga.us/schools/Hesse_Elementary/default.aspx</a:t>
            </a:r>
            <a:endParaRPr sz="2200" b="0" i="0" u="none" strike="noStrike" cap="none">
              <a:solidFill>
                <a:srgbClr val="000000"/>
              </a:solidFill>
              <a:latin typeface="Arial"/>
              <a:ea typeface="Arial"/>
              <a:cs typeface="Arial"/>
              <a:sym typeface="Arial"/>
            </a:endParaRPr>
          </a:p>
        </p:txBody>
      </p:sp>
      <p:pic>
        <p:nvPicPr>
          <p:cNvPr id="257" name="Google Shape;257;g8fdff1a702_0_481"/>
          <p:cNvPicPr preferRelativeResize="0"/>
          <p:nvPr/>
        </p:nvPicPr>
        <p:blipFill rotWithShape="1">
          <a:blip r:embed="rId4">
            <a:alphaModFix/>
          </a:blip>
          <a:srcRect/>
          <a:stretch/>
        </p:blipFill>
        <p:spPr>
          <a:xfrm>
            <a:off x="7005900" y="4292866"/>
            <a:ext cx="2397982" cy="2336683"/>
          </a:xfrm>
          <a:prstGeom prst="rect">
            <a:avLst/>
          </a:prstGeom>
          <a:noFill/>
          <a:ln>
            <a:noFill/>
          </a:ln>
        </p:spPr>
      </p:pic>
      <p:sp>
        <p:nvSpPr>
          <p:cNvPr id="258" name="Google Shape;258;g8fdff1a702_0_481"/>
          <p:cNvSpPr txBox="1"/>
          <p:nvPr/>
        </p:nvSpPr>
        <p:spPr>
          <a:xfrm>
            <a:off x="9637225" y="6150300"/>
            <a:ext cx="2033100" cy="39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QR Code</a:t>
            </a:r>
            <a:endParaRPr sz="1400" b="0" i="0" u="none" strike="noStrike" cap="none">
              <a:solidFill>
                <a:srgbClr val="000000"/>
              </a:solidFill>
              <a:latin typeface="Arial"/>
              <a:ea typeface="Arial"/>
              <a:cs typeface="Arial"/>
              <a:sym typeface="Arial"/>
            </a:endParaRPr>
          </a:p>
        </p:txBody>
      </p:sp>
      <p:pic>
        <p:nvPicPr>
          <p:cNvPr id="259" name="Google Shape;259;g8fdff1a702_0_481"/>
          <p:cNvPicPr preferRelativeResize="0"/>
          <p:nvPr/>
        </p:nvPicPr>
        <p:blipFill rotWithShape="1">
          <a:blip r:embed="rId5">
            <a:alphaModFix/>
          </a:blip>
          <a:srcRect/>
          <a:stretch/>
        </p:blipFill>
        <p:spPr>
          <a:xfrm>
            <a:off x="263050" y="3028125"/>
            <a:ext cx="4392533" cy="247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63"/>
        <p:cNvGrpSpPr/>
        <p:nvPr/>
      </p:nvGrpSpPr>
      <p:grpSpPr>
        <a:xfrm>
          <a:off x="0" y="0"/>
          <a:ext cx="0" cy="0"/>
          <a:chOff x="0" y="0"/>
          <a:chExt cx="0" cy="0"/>
        </a:xfrm>
      </p:grpSpPr>
      <p:sp>
        <p:nvSpPr>
          <p:cNvPr id="264" name="Google Shape;264;p8"/>
          <p:cNvSpPr txBox="1">
            <a:spLocks noGrp="1"/>
          </p:cNvSpPr>
          <p:nvPr>
            <p:ph type="title"/>
          </p:nvPr>
        </p:nvSpPr>
        <p:spPr>
          <a:xfrm>
            <a:off x="159025" y="664142"/>
            <a:ext cx="11834191" cy="128392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5000"/>
              </a:lnSpc>
              <a:spcBef>
                <a:spcPts val="0"/>
              </a:spcBef>
              <a:spcAft>
                <a:spcPts val="0"/>
              </a:spcAft>
              <a:buSzPts val="4320"/>
              <a:buNone/>
            </a:pPr>
            <a:r>
              <a:rPr lang="en-US" sz="3888">
                <a:latin typeface="Arial"/>
                <a:ea typeface="Arial"/>
                <a:cs typeface="Arial"/>
                <a:sym typeface="Arial"/>
              </a:rPr>
              <a:t>Temas de aprendizaje basados en el lugar Hesse K-8</a:t>
            </a:r>
            <a:br>
              <a:rPr lang="en-US" sz="3888">
                <a:latin typeface="Arial"/>
                <a:ea typeface="Arial"/>
                <a:cs typeface="Arial"/>
                <a:sym typeface="Arial"/>
              </a:rPr>
            </a:br>
            <a:endParaRPr sz="2700"/>
          </a:p>
        </p:txBody>
      </p:sp>
      <p:sp>
        <p:nvSpPr>
          <p:cNvPr id="265" name="Google Shape;265;p8"/>
          <p:cNvSpPr txBox="1">
            <a:spLocks noGrp="1"/>
          </p:cNvSpPr>
          <p:nvPr>
            <p:ph type="body" idx="1"/>
          </p:nvPr>
        </p:nvSpPr>
        <p:spPr>
          <a:xfrm>
            <a:off x="4935703" y="1846750"/>
            <a:ext cx="6914400" cy="50763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2400"/>
              <a:buNone/>
            </a:pPr>
            <a:r>
              <a:rPr lang="en-US" sz="2000">
                <a:latin typeface="Arial"/>
                <a:ea typeface="Arial"/>
                <a:cs typeface="Arial"/>
                <a:sym typeface="Arial"/>
              </a:rPr>
              <a:t>Pre-K y K: De la granja a la escuela</a:t>
            </a:r>
            <a:br>
              <a:rPr lang="en-US" sz="2000">
                <a:latin typeface="Arial"/>
                <a:ea typeface="Arial"/>
                <a:cs typeface="Arial"/>
                <a:sym typeface="Arial"/>
              </a:rPr>
            </a:br>
            <a:r>
              <a:rPr lang="en-US" sz="2000">
                <a:latin typeface="Arial"/>
                <a:ea typeface="Arial"/>
                <a:cs typeface="Arial"/>
                <a:sym typeface="Arial"/>
              </a:rPr>
              <a:t>1er Grado: Respetar el Medio Ambiente</a:t>
            </a:r>
            <a:br>
              <a:rPr lang="en-US" sz="2000">
                <a:latin typeface="Arial"/>
                <a:ea typeface="Arial"/>
                <a:cs typeface="Arial"/>
                <a:sym typeface="Arial"/>
              </a:rPr>
            </a:br>
            <a:r>
              <a:rPr lang="en-US" sz="2000">
                <a:latin typeface="Arial"/>
                <a:ea typeface="Arial"/>
                <a:cs typeface="Arial"/>
                <a:sym typeface="Arial"/>
              </a:rPr>
              <a:t>2o Grado: Impacto de los Organismos en el Medio Ambiente</a:t>
            </a:r>
            <a:br>
              <a:rPr lang="en-US" sz="2000">
                <a:latin typeface="Arial"/>
                <a:ea typeface="Arial"/>
                <a:cs typeface="Arial"/>
                <a:sym typeface="Arial"/>
              </a:rPr>
            </a:br>
            <a:r>
              <a:rPr lang="en-US" sz="2000">
                <a:latin typeface="Arial"/>
                <a:ea typeface="Arial"/>
                <a:cs typeface="Arial"/>
                <a:sym typeface="Arial"/>
              </a:rPr>
              <a:t>3er Grado: Preservación de los Ecosistemas Costeros</a:t>
            </a:r>
            <a:br>
              <a:rPr lang="en-US" sz="2000">
                <a:latin typeface="Arial"/>
                <a:ea typeface="Arial"/>
                <a:cs typeface="Arial"/>
                <a:sym typeface="Arial"/>
              </a:rPr>
            </a:br>
            <a:r>
              <a:rPr lang="en-US" sz="2000">
                <a:latin typeface="Arial"/>
                <a:ea typeface="Arial"/>
                <a:cs typeface="Arial"/>
                <a:sym typeface="Arial"/>
              </a:rPr>
              <a:t>4o Grado: Aeronáutica</a:t>
            </a:r>
            <a:br>
              <a:rPr lang="en-US" sz="2000">
                <a:latin typeface="Arial"/>
                <a:ea typeface="Arial"/>
                <a:cs typeface="Arial"/>
                <a:sym typeface="Arial"/>
              </a:rPr>
            </a:br>
            <a:r>
              <a:rPr lang="en-US" sz="2000">
                <a:latin typeface="Arial"/>
                <a:ea typeface="Arial"/>
                <a:cs typeface="Arial"/>
                <a:sym typeface="Arial"/>
              </a:rPr>
              <a:t>5o Grado: Patrones en la Naturaleza</a:t>
            </a:r>
            <a:br>
              <a:rPr lang="en-US" sz="2000">
                <a:latin typeface="Arial"/>
                <a:ea typeface="Arial"/>
                <a:cs typeface="Arial"/>
                <a:sym typeface="Arial"/>
              </a:rPr>
            </a:br>
            <a:r>
              <a:rPr lang="en-US" sz="2000">
                <a:latin typeface="Arial"/>
                <a:ea typeface="Arial"/>
                <a:cs typeface="Arial"/>
                <a:sym typeface="Arial"/>
              </a:rPr>
              <a:t>6o Grado: Desastres Naturales</a:t>
            </a:r>
            <a:br>
              <a:rPr lang="en-US" sz="2000">
                <a:latin typeface="Arial"/>
                <a:ea typeface="Arial"/>
                <a:cs typeface="Arial"/>
                <a:sym typeface="Arial"/>
              </a:rPr>
            </a:br>
            <a:r>
              <a:rPr lang="en-US" sz="2000">
                <a:latin typeface="Arial"/>
                <a:ea typeface="Arial"/>
                <a:cs typeface="Arial"/>
                <a:sym typeface="Arial"/>
              </a:rPr>
              <a:t>7o Grado: Ecosistemas</a:t>
            </a:r>
            <a:br>
              <a:rPr lang="en-US" sz="2000">
                <a:latin typeface="Arial"/>
                <a:ea typeface="Arial"/>
                <a:cs typeface="Arial"/>
                <a:sym typeface="Arial"/>
              </a:rPr>
            </a:br>
            <a:r>
              <a:rPr lang="en-US" sz="2000">
                <a:latin typeface="Arial"/>
                <a:ea typeface="Arial"/>
                <a:cs typeface="Arial"/>
                <a:sym typeface="Arial"/>
              </a:rPr>
              <a:t>8o Grado: Ingeniería</a:t>
            </a:r>
            <a:br>
              <a:rPr lang="en-US" sz="2000">
                <a:latin typeface="Arial"/>
                <a:ea typeface="Arial"/>
                <a:cs typeface="Arial"/>
                <a:sym typeface="Arial"/>
              </a:rPr>
            </a:br>
            <a:endParaRPr sz="1800"/>
          </a:p>
          <a:p>
            <a:pPr marL="0" lvl="0" indent="0" algn="ctr" rtl="0">
              <a:lnSpc>
                <a:spcPct val="100000"/>
              </a:lnSpc>
              <a:spcBef>
                <a:spcPts val="1500"/>
              </a:spcBef>
              <a:spcAft>
                <a:spcPts val="0"/>
              </a:spcAft>
              <a:buClr>
                <a:schemeClr val="dk1"/>
              </a:buClr>
              <a:buSzPts val="4000"/>
              <a:buNone/>
            </a:pPr>
            <a:endParaRPr sz="3600">
              <a:latin typeface="Arial"/>
              <a:ea typeface="Arial"/>
              <a:cs typeface="Arial"/>
              <a:sym typeface="Arial"/>
            </a:endParaRPr>
          </a:p>
        </p:txBody>
      </p:sp>
      <p:pic>
        <p:nvPicPr>
          <p:cNvPr id="266" name="Google Shape;266;p8" descr="Image result for savannah"/>
          <p:cNvPicPr preferRelativeResize="0"/>
          <p:nvPr/>
        </p:nvPicPr>
        <p:blipFill rotWithShape="1">
          <a:blip r:embed="rId3">
            <a:alphaModFix/>
          </a:blip>
          <a:srcRect t="24069" r="2128" b="50978"/>
          <a:stretch/>
        </p:blipFill>
        <p:spPr>
          <a:xfrm>
            <a:off x="20477" y="5750421"/>
            <a:ext cx="12171524" cy="1107579"/>
          </a:xfrm>
          <a:prstGeom prst="rect">
            <a:avLst/>
          </a:prstGeom>
          <a:noFill/>
          <a:ln>
            <a:noFill/>
          </a:ln>
        </p:spPr>
      </p:pic>
      <p:sp>
        <p:nvSpPr>
          <p:cNvPr id="267" name="Google Shape;267;p8"/>
          <p:cNvSpPr txBox="1"/>
          <p:nvPr/>
        </p:nvSpPr>
        <p:spPr>
          <a:xfrm>
            <a:off x="337700" y="2117150"/>
            <a:ext cx="4805700" cy="329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3300" b="0" i="0" u="none" strike="noStrike" cap="none">
                <a:solidFill>
                  <a:srgbClr val="000000"/>
                </a:solidFill>
                <a:latin typeface="Calibri"/>
                <a:ea typeface="Calibri"/>
                <a:cs typeface="Calibri"/>
                <a:sym typeface="Calibri"/>
              </a:rPr>
              <a:t>Incorporando </a:t>
            </a:r>
            <a:br>
              <a:rPr lang="en-US" sz="3300" b="0" i="0" u="none" strike="noStrike" cap="none">
                <a:solidFill>
                  <a:srgbClr val="000000"/>
                </a:solidFill>
                <a:latin typeface="Calibri"/>
                <a:ea typeface="Calibri"/>
                <a:cs typeface="Calibri"/>
                <a:sym typeface="Calibri"/>
              </a:rPr>
            </a:br>
            <a:r>
              <a:rPr lang="en-US" sz="3300" b="0" i="0" u="none" strike="noStrike" cap="none">
                <a:solidFill>
                  <a:srgbClr val="000000"/>
                </a:solidFill>
                <a:latin typeface="Calibri"/>
                <a:ea typeface="Calibri"/>
                <a:cs typeface="Calibri"/>
                <a:sym typeface="Calibri"/>
              </a:rPr>
              <a:t>Vapor </a:t>
            </a:r>
            <a:br>
              <a:rPr lang="en-US" sz="3300" b="0" i="0" u="none" strike="noStrike" cap="none">
                <a:solidFill>
                  <a:srgbClr val="000000"/>
                </a:solidFill>
                <a:latin typeface="Calibri"/>
                <a:ea typeface="Calibri"/>
                <a:cs typeface="Calibri"/>
                <a:sym typeface="Calibri"/>
              </a:rPr>
            </a:br>
            <a:r>
              <a:rPr lang="en-US" sz="3300" b="0" i="0" u="none" strike="noStrike" cap="none">
                <a:solidFill>
                  <a:srgbClr val="000000"/>
                </a:solidFill>
                <a:latin typeface="Calibri"/>
                <a:ea typeface="Calibri"/>
                <a:cs typeface="Calibri"/>
                <a:sym typeface="Calibri"/>
              </a:rPr>
              <a:t>en nuestras aulas a través de </a:t>
            </a:r>
            <a:br>
              <a:rPr lang="en-US" sz="3300" b="0" i="0" u="none" strike="noStrike" cap="none">
                <a:solidFill>
                  <a:srgbClr val="000000"/>
                </a:solidFill>
                <a:latin typeface="Calibri"/>
                <a:ea typeface="Calibri"/>
                <a:cs typeface="Calibri"/>
                <a:sym typeface="Calibri"/>
              </a:rPr>
            </a:br>
            <a:r>
              <a:rPr lang="en-US" sz="3300" b="0" i="0" u="none" strike="noStrike" cap="none">
                <a:solidFill>
                  <a:srgbClr val="000000"/>
                </a:solidFill>
                <a:latin typeface="Calibri"/>
                <a:ea typeface="Calibri"/>
                <a:cs typeface="Calibri"/>
                <a:sym typeface="Calibri"/>
              </a:rPr>
              <a:t>Aprendizaje basado en el lugar. </a:t>
            </a:r>
            <a:br>
              <a:rPr lang="en-US" sz="3300" b="0" i="0" u="none" strike="noStrike" cap="none">
                <a:solidFill>
                  <a:srgbClr val="000000"/>
                </a:solidFill>
                <a:latin typeface="Calibri"/>
                <a:ea typeface="Calibri"/>
                <a:cs typeface="Calibri"/>
                <a:sym typeface="Calibri"/>
              </a:rPr>
            </a:br>
            <a:endParaRPr sz="35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2"/>
        <p:cNvGrpSpPr/>
        <p:nvPr/>
      </p:nvGrpSpPr>
      <p:grpSpPr>
        <a:xfrm>
          <a:off x="0" y="0"/>
          <a:ext cx="0" cy="0"/>
          <a:chOff x="0" y="0"/>
          <a:chExt cx="0" cy="0"/>
        </a:xfrm>
      </p:grpSpPr>
      <p:sp>
        <p:nvSpPr>
          <p:cNvPr id="273" name="Google Shape;273;g9004886342_0_0"/>
          <p:cNvSpPr txBox="1">
            <a:spLocks noGrp="1"/>
          </p:cNvSpPr>
          <p:nvPr>
            <p:ph type="title"/>
          </p:nvPr>
        </p:nvSpPr>
        <p:spPr>
          <a:xfrm>
            <a:off x="937433" y="304800"/>
            <a:ext cx="11084700" cy="838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ESOL  : Escuela Primaria y Media </a:t>
            </a:r>
            <a:r>
              <a:rPr lang="en-US" sz="1800">
                <a:latin typeface="Arial"/>
                <a:ea typeface="Arial"/>
                <a:cs typeface="Arial"/>
                <a:sym typeface="Arial"/>
              </a:rPr>
              <a:t>ESOL- English to Speakers of Other Languages Program</a:t>
            </a:r>
            <a:endParaRPr sz="100"/>
          </a:p>
          <a:p>
            <a:pPr marL="0" lvl="0" indent="0" algn="l" rtl="0">
              <a:spcBef>
                <a:spcPts val="0"/>
              </a:spcBef>
              <a:spcAft>
                <a:spcPts val="0"/>
              </a:spcAft>
              <a:buNone/>
            </a:pPr>
            <a:r>
              <a:rPr lang="en-US" sz="1000"/>
              <a:t>Visite el sitio web de ESOL: </a:t>
            </a:r>
            <a:r>
              <a:rPr lang="en-US" sz="1100" b="0" u="sng">
                <a:solidFill>
                  <a:schemeClr val="hlink"/>
                </a:solidFill>
                <a:latin typeface="Arial"/>
                <a:ea typeface="Arial"/>
                <a:cs typeface="Arial"/>
                <a:sym typeface="Arial"/>
                <a:hlinkClick r:id="rId3"/>
              </a:rPr>
              <a:t>https://sites.google.com/sccpss.com/hesseesol/home</a:t>
            </a:r>
            <a:endParaRPr sz="1000"/>
          </a:p>
        </p:txBody>
      </p:sp>
      <p:graphicFrame>
        <p:nvGraphicFramePr>
          <p:cNvPr id="274" name="Google Shape;274;g9004886342_0_0"/>
          <p:cNvGraphicFramePr/>
          <p:nvPr/>
        </p:nvGraphicFramePr>
        <p:xfrm>
          <a:off x="525150" y="1306350"/>
          <a:ext cx="10810275" cy="1305825"/>
        </p:xfrm>
        <a:graphic>
          <a:graphicData uri="http://schemas.openxmlformats.org/drawingml/2006/table">
            <a:tbl>
              <a:tblPr>
                <a:noFill/>
                <a:tableStyleId>{83D4C0FC-3BE5-437C-89AB-54F48831BF64}</a:tableStyleId>
              </a:tblPr>
              <a:tblGrid>
                <a:gridCol w="1051825">
                  <a:extLst>
                    <a:ext uri="{9D8B030D-6E8A-4147-A177-3AD203B41FA5}">
                      <a16:colId xmlns:a16="http://schemas.microsoft.com/office/drawing/2014/main" val="20000"/>
                    </a:ext>
                  </a:extLst>
                </a:gridCol>
                <a:gridCol w="759825">
                  <a:extLst>
                    <a:ext uri="{9D8B030D-6E8A-4147-A177-3AD203B41FA5}">
                      <a16:colId xmlns:a16="http://schemas.microsoft.com/office/drawing/2014/main" val="20001"/>
                    </a:ext>
                  </a:extLst>
                </a:gridCol>
                <a:gridCol w="944275">
                  <a:extLst>
                    <a:ext uri="{9D8B030D-6E8A-4147-A177-3AD203B41FA5}">
                      <a16:colId xmlns:a16="http://schemas.microsoft.com/office/drawing/2014/main" val="20002"/>
                    </a:ext>
                  </a:extLst>
                </a:gridCol>
                <a:gridCol w="1156900">
                  <a:extLst>
                    <a:ext uri="{9D8B030D-6E8A-4147-A177-3AD203B41FA5}">
                      <a16:colId xmlns:a16="http://schemas.microsoft.com/office/drawing/2014/main" val="20003"/>
                    </a:ext>
                  </a:extLst>
                </a:gridCol>
                <a:gridCol w="962125">
                  <a:extLst>
                    <a:ext uri="{9D8B030D-6E8A-4147-A177-3AD203B41FA5}">
                      <a16:colId xmlns:a16="http://schemas.microsoft.com/office/drawing/2014/main" val="20004"/>
                    </a:ext>
                  </a:extLst>
                </a:gridCol>
                <a:gridCol w="1113300">
                  <a:extLst>
                    <a:ext uri="{9D8B030D-6E8A-4147-A177-3AD203B41FA5}">
                      <a16:colId xmlns:a16="http://schemas.microsoft.com/office/drawing/2014/main" val="20005"/>
                    </a:ext>
                  </a:extLst>
                </a:gridCol>
                <a:gridCol w="1113300">
                  <a:extLst>
                    <a:ext uri="{9D8B030D-6E8A-4147-A177-3AD203B41FA5}">
                      <a16:colId xmlns:a16="http://schemas.microsoft.com/office/drawing/2014/main" val="20006"/>
                    </a:ext>
                  </a:extLst>
                </a:gridCol>
                <a:gridCol w="1313100">
                  <a:extLst>
                    <a:ext uri="{9D8B030D-6E8A-4147-A177-3AD203B41FA5}">
                      <a16:colId xmlns:a16="http://schemas.microsoft.com/office/drawing/2014/main" val="20007"/>
                    </a:ext>
                  </a:extLst>
                </a:gridCol>
                <a:gridCol w="1051825">
                  <a:extLst>
                    <a:ext uri="{9D8B030D-6E8A-4147-A177-3AD203B41FA5}">
                      <a16:colId xmlns:a16="http://schemas.microsoft.com/office/drawing/2014/main" val="20008"/>
                    </a:ext>
                  </a:extLst>
                </a:gridCol>
                <a:gridCol w="1343800">
                  <a:extLst>
                    <a:ext uri="{9D8B030D-6E8A-4147-A177-3AD203B41FA5}">
                      <a16:colId xmlns:a16="http://schemas.microsoft.com/office/drawing/2014/main" val="20009"/>
                    </a:ext>
                  </a:extLst>
                </a:gridCol>
              </a:tblGrid>
              <a:tr h="515325">
                <a:tc gridSpan="7">
                  <a:txBody>
                    <a:bodyPr/>
                    <a:lstStyle/>
                    <a:p>
                      <a:pPr marL="0" lvl="0" indent="0" algn="ctr" rtl="0">
                        <a:spcBef>
                          <a:spcPts val="0"/>
                        </a:spcBef>
                        <a:spcAft>
                          <a:spcPts val="0"/>
                        </a:spcAft>
                        <a:buNone/>
                      </a:pPr>
                      <a:r>
                        <a:rPr lang="en-US"/>
                        <a:t>Escuela Primaria / Elementary School</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en-US">
                          <a:solidFill>
                            <a:schemeClr val="dk1"/>
                          </a:solidFill>
                        </a:rPr>
                        <a:t>Escuela Media / Middle School</a:t>
                      </a:r>
                      <a:endParaRPr>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500">
                <a:tc gridSpan="2">
                  <a:txBody>
                    <a:bodyPr/>
                    <a:lstStyle/>
                    <a:p>
                      <a:pPr marL="0" lvl="0" indent="0" algn="l" rtl="0">
                        <a:spcBef>
                          <a:spcPts val="0"/>
                        </a:spcBef>
                        <a:spcAft>
                          <a:spcPts val="0"/>
                        </a:spcAft>
                        <a:buNone/>
                      </a:pPr>
                      <a:r>
                        <a:rPr lang="en-US"/>
                        <a:t>Pre-escolar / Kindergarten</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hMerge="1">
                  <a:txBody>
                    <a:bodyPr/>
                    <a:lstStyle/>
                    <a:p>
                      <a:endParaRPr lang="en-US"/>
                    </a:p>
                  </a:txBody>
                  <a:tcPr/>
                </a:tc>
                <a:tc>
                  <a:txBody>
                    <a:bodyPr/>
                    <a:lstStyle/>
                    <a:p>
                      <a:pPr marL="0" lvl="0" indent="0" algn="ctr" rtl="0">
                        <a:spcBef>
                          <a:spcPts val="0"/>
                        </a:spcBef>
                        <a:spcAft>
                          <a:spcPts val="0"/>
                        </a:spcAft>
                        <a:buNone/>
                      </a:pPr>
                      <a:r>
                        <a:rPr lang="en-US">
                          <a:solidFill>
                            <a:schemeClr val="dk1"/>
                          </a:solidFill>
                        </a:rPr>
                        <a:t>1º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2º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3º </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4º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t>5º</a:t>
                      </a:r>
                      <a:endParaRPr/>
                    </a:p>
                    <a:p>
                      <a:pPr marL="0" lvl="0" indent="0" algn="ctr" rtl="0">
                        <a:spcBef>
                          <a:spcPts val="0"/>
                        </a:spcBef>
                        <a:spcAft>
                          <a:spcPts val="0"/>
                        </a:spcAft>
                        <a:buNone/>
                      </a:pPr>
                      <a:r>
                        <a:rPr lang="en-US"/>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US">
                          <a:solidFill>
                            <a:schemeClr val="dk1"/>
                          </a:solidFill>
                        </a:rPr>
                        <a:t>6º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US">
                          <a:solidFill>
                            <a:schemeClr val="dk1"/>
                          </a:solidFill>
                        </a:rPr>
                        <a:t>7º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US">
                          <a:solidFill>
                            <a:schemeClr val="dk1"/>
                          </a:solidFill>
                        </a:rPr>
                        <a:t>8º</a:t>
                      </a:r>
                      <a:endParaRPr>
                        <a:solidFill>
                          <a:schemeClr val="dk1"/>
                        </a:solidFill>
                      </a:endParaRPr>
                    </a:p>
                    <a:p>
                      <a:pPr marL="0" lvl="0" indent="0" algn="ctr" rtl="0">
                        <a:spcBef>
                          <a:spcPts val="0"/>
                        </a:spcBef>
                        <a:spcAft>
                          <a:spcPts val="0"/>
                        </a:spcAft>
                        <a:buNone/>
                      </a:pPr>
                      <a:r>
                        <a:rPr lang="en-US">
                          <a:solidFill>
                            <a:schemeClr val="dk1"/>
                          </a:solidFill>
                        </a:rPr>
                        <a:t>Grado</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bl>
          </a:graphicData>
        </a:graphic>
      </p:graphicFrame>
      <p:sp>
        <p:nvSpPr>
          <p:cNvPr id="275" name="Google Shape;275;g9004886342_0_0"/>
          <p:cNvSpPr txBox="1">
            <a:spLocks noGrp="1"/>
          </p:cNvSpPr>
          <p:nvPr>
            <p:ph type="body" idx="1"/>
          </p:nvPr>
        </p:nvSpPr>
        <p:spPr>
          <a:xfrm>
            <a:off x="5216533" y="3769725"/>
            <a:ext cx="2151300" cy="2771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ctr" rtl="0">
              <a:spcBef>
                <a:spcPts val="0"/>
              </a:spcBef>
              <a:spcAft>
                <a:spcPts val="0"/>
              </a:spcAft>
              <a:buNone/>
            </a:pPr>
            <a:r>
              <a:rPr lang="en-US" sz="1400" b="1" u="sng">
                <a:solidFill>
                  <a:schemeClr val="hlink"/>
                </a:solidFill>
                <a:hlinkClick r:id="rId4"/>
              </a:rPr>
              <a:t>Ms Amanda Wooten</a:t>
            </a:r>
            <a:endParaRPr sz="1400" b="1"/>
          </a:p>
          <a:p>
            <a:pPr marL="0" lvl="0" indent="0" algn="ctr" rtl="0">
              <a:spcBef>
                <a:spcPts val="0"/>
              </a:spcBef>
              <a:spcAft>
                <a:spcPts val="0"/>
              </a:spcAft>
              <a:buClr>
                <a:schemeClr val="dk1"/>
              </a:buClr>
              <a:buSzPts val="1100"/>
              <a:buFont typeface="Arial"/>
              <a:buNone/>
            </a:pPr>
            <a:r>
              <a:rPr lang="en-US" sz="1400"/>
              <a:t>ESOL Teacher</a:t>
            </a:r>
            <a:endParaRPr sz="1400" i="1"/>
          </a:p>
          <a:p>
            <a:pPr marL="0" lvl="0" indent="0" algn="ctr" rtl="0">
              <a:spcBef>
                <a:spcPts val="0"/>
              </a:spcBef>
              <a:spcAft>
                <a:spcPts val="0"/>
              </a:spcAft>
              <a:buNone/>
            </a:pPr>
            <a:r>
              <a:rPr lang="en-US" sz="1400"/>
              <a:t>Escuela Primaria </a:t>
            </a:r>
            <a:endParaRPr sz="1400"/>
          </a:p>
          <a:p>
            <a:pPr marL="0" lvl="0" indent="0" algn="ctr" rtl="0">
              <a:spcBef>
                <a:spcPts val="0"/>
              </a:spcBef>
              <a:spcAft>
                <a:spcPts val="0"/>
              </a:spcAft>
              <a:buNone/>
            </a:pPr>
            <a:r>
              <a:rPr lang="en-US" sz="1400" u="sng">
                <a:solidFill>
                  <a:schemeClr val="hlink"/>
                </a:solidFill>
                <a:highlight>
                  <a:srgbClr val="FFFFFF"/>
                </a:highlight>
                <a:hlinkClick r:id="rId5"/>
              </a:rPr>
              <a:t>Amanda.Wooten@sccpss.com</a:t>
            </a:r>
            <a:endParaRPr sz="1400">
              <a:solidFill>
                <a:srgbClr val="1155CC"/>
              </a:solidFill>
              <a:highlight>
                <a:srgbClr val="FFFFFF"/>
              </a:highlight>
            </a:endParaRPr>
          </a:p>
          <a:p>
            <a:pPr marL="0" lvl="0" indent="0" algn="ctr" rtl="0">
              <a:spcBef>
                <a:spcPts val="0"/>
              </a:spcBef>
              <a:spcAft>
                <a:spcPts val="0"/>
              </a:spcAft>
              <a:buNone/>
            </a:pPr>
            <a:endParaRPr sz="1400">
              <a:solidFill>
                <a:srgbClr val="1155CC"/>
              </a:solidFill>
              <a:highlight>
                <a:srgbClr val="FFFFFF"/>
              </a:highlight>
            </a:endParaRPr>
          </a:p>
        </p:txBody>
      </p:sp>
      <p:sp>
        <p:nvSpPr>
          <p:cNvPr id="276" name="Google Shape;276;g9004886342_0_0"/>
          <p:cNvSpPr txBox="1">
            <a:spLocks noGrp="1"/>
          </p:cNvSpPr>
          <p:nvPr>
            <p:ph type="body" idx="2"/>
          </p:nvPr>
        </p:nvSpPr>
        <p:spPr>
          <a:xfrm>
            <a:off x="2768100" y="3769725"/>
            <a:ext cx="2403900" cy="2594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r>
              <a:rPr lang="en-US" sz="1800" b="1"/>
              <a:t>  </a:t>
            </a:r>
            <a:r>
              <a:rPr lang="en-US" sz="1400" b="1" u="sng">
                <a:solidFill>
                  <a:schemeClr val="hlink"/>
                </a:solidFill>
                <a:hlinkClick r:id="rId6"/>
              </a:rPr>
              <a:t>Ms </a:t>
            </a:r>
            <a:r>
              <a:rPr lang="en-US" sz="1400" b="1" u="sng">
                <a:solidFill>
                  <a:schemeClr val="hlink"/>
                </a:solidFill>
                <a:highlight>
                  <a:srgbClr val="F9F9F9"/>
                </a:highlight>
                <a:hlinkClick r:id="rId6"/>
              </a:rPr>
              <a:t>Cherie Dennis</a:t>
            </a:r>
            <a:endParaRPr sz="1400" b="1"/>
          </a:p>
          <a:p>
            <a:pPr marL="0" lvl="0" indent="0" algn="ctr" rtl="0">
              <a:spcBef>
                <a:spcPts val="0"/>
              </a:spcBef>
              <a:spcAft>
                <a:spcPts val="0"/>
              </a:spcAft>
              <a:buNone/>
            </a:pPr>
            <a:r>
              <a:rPr lang="en-US" sz="1400"/>
              <a:t>    ESOL Teacher</a:t>
            </a:r>
            <a:r>
              <a:rPr lang="en-US" sz="1400" i="1"/>
              <a:t> </a:t>
            </a:r>
            <a:r>
              <a:rPr lang="en-US" sz="1400"/>
              <a:t>Escuela Primaria</a:t>
            </a:r>
            <a:endParaRPr sz="1400"/>
          </a:p>
          <a:p>
            <a:pPr marL="0" lvl="0" indent="0" algn="ctr" rtl="0">
              <a:spcBef>
                <a:spcPts val="0"/>
              </a:spcBef>
              <a:spcAft>
                <a:spcPts val="0"/>
              </a:spcAft>
              <a:buNone/>
            </a:pPr>
            <a:r>
              <a:rPr lang="en-US" sz="1400" u="sng">
                <a:solidFill>
                  <a:schemeClr val="hlink"/>
                </a:solidFill>
                <a:highlight>
                  <a:srgbClr val="FFFFFF"/>
                </a:highlight>
                <a:hlinkClick r:id="rId7"/>
              </a:rPr>
              <a:t>Cherie.Dennis@ sccpss.com</a:t>
            </a:r>
            <a:endParaRPr sz="1400">
              <a:solidFill>
                <a:srgbClr val="777777"/>
              </a:solidFill>
              <a:highlight>
                <a:srgbClr val="FFFFFF"/>
              </a:highlight>
            </a:endParaRPr>
          </a:p>
          <a:p>
            <a:pPr marL="0" lvl="0" indent="0" algn="ctr" rtl="0">
              <a:spcBef>
                <a:spcPts val="0"/>
              </a:spcBef>
              <a:spcAft>
                <a:spcPts val="0"/>
              </a:spcAft>
              <a:buNone/>
            </a:pPr>
            <a:r>
              <a:rPr lang="en-US" sz="1800"/>
              <a:t> </a:t>
            </a:r>
            <a:endParaRPr sz="1800"/>
          </a:p>
          <a:p>
            <a:pPr marL="0" lvl="0" indent="0" algn="ctr" rtl="0">
              <a:spcBef>
                <a:spcPts val="0"/>
              </a:spcBef>
              <a:spcAft>
                <a:spcPts val="0"/>
              </a:spcAft>
              <a:buNone/>
            </a:pPr>
            <a:endParaRPr/>
          </a:p>
          <a:p>
            <a:pPr marL="0" lvl="0" indent="0" algn="ctr" rtl="0">
              <a:spcBef>
                <a:spcPts val="0"/>
              </a:spcBef>
              <a:spcAft>
                <a:spcPts val="0"/>
              </a:spcAft>
              <a:buNone/>
            </a:pPr>
            <a:endParaRPr sz="1800" i="1"/>
          </a:p>
        </p:txBody>
      </p:sp>
      <p:sp>
        <p:nvSpPr>
          <p:cNvPr id="277" name="Google Shape;277;g9004886342_0_0"/>
          <p:cNvSpPr txBox="1">
            <a:spLocks noGrp="1"/>
          </p:cNvSpPr>
          <p:nvPr>
            <p:ph type="body" idx="2"/>
          </p:nvPr>
        </p:nvSpPr>
        <p:spPr>
          <a:xfrm>
            <a:off x="9599567" y="3769725"/>
            <a:ext cx="2403900" cy="2771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ctr" rtl="0">
              <a:spcBef>
                <a:spcPts val="0"/>
              </a:spcBef>
              <a:spcAft>
                <a:spcPts val="0"/>
              </a:spcAft>
              <a:buNone/>
            </a:pPr>
            <a:r>
              <a:rPr lang="en-US" sz="1400" b="1" u="sng">
                <a:solidFill>
                  <a:schemeClr val="hlink"/>
                </a:solidFill>
                <a:hlinkClick r:id="rId8"/>
              </a:rPr>
              <a:t>Ms </a:t>
            </a:r>
            <a:r>
              <a:rPr lang="en-US" sz="1400" b="1" u="sng">
                <a:solidFill>
                  <a:schemeClr val="hlink"/>
                </a:solidFill>
                <a:highlight>
                  <a:srgbClr val="FFFFFF"/>
                </a:highlight>
                <a:hlinkClick r:id="rId8"/>
              </a:rPr>
              <a:t>Kelli </a:t>
            </a:r>
            <a:endParaRPr sz="1400" b="1">
              <a:highlight>
                <a:srgbClr val="FFFFFF"/>
              </a:highlight>
            </a:endParaRPr>
          </a:p>
          <a:p>
            <a:pPr marL="0" lvl="0" indent="0" algn="ctr" rtl="0">
              <a:spcBef>
                <a:spcPts val="0"/>
              </a:spcBef>
              <a:spcAft>
                <a:spcPts val="0"/>
              </a:spcAft>
              <a:buNone/>
            </a:pPr>
            <a:r>
              <a:rPr lang="en-US" sz="1400" b="1" u="sng">
                <a:solidFill>
                  <a:schemeClr val="hlink"/>
                </a:solidFill>
                <a:highlight>
                  <a:srgbClr val="FFFFFF"/>
                </a:highlight>
                <a:hlinkClick r:id="rId8"/>
              </a:rPr>
              <a:t>Lawson</a:t>
            </a:r>
            <a:endParaRPr sz="1400" b="1"/>
          </a:p>
          <a:p>
            <a:pPr marL="0" lvl="0" indent="0" algn="ctr" rtl="0">
              <a:spcBef>
                <a:spcPts val="0"/>
              </a:spcBef>
              <a:spcAft>
                <a:spcPts val="0"/>
              </a:spcAft>
              <a:buNone/>
            </a:pPr>
            <a:r>
              <a:rPr lang="en-US" sz="1400"/>
              <a:t>ESOL Teacher</a:t>
            </a:r>
            <a:endParaRPr sz="1400" i="1"/>
          </a:p>
          <a:p>
            <a:pPr marL="0" lvl="0" indent="0" algn="ctr" rtl="0">
              <a:spcBef>
                <a:spcPts val="0"/>
              </a:spcBef>
              <a:spcAft>
                <a:spcPts val="0"/>
              </a:spcAft>
              <a:buNone/>
            </a:pPr>
            <a:r>
              <a:rPr lang="en-US" sz="1400"/>
              <a:t>Escuela Media </a:t>
            </a:r>
            <a:endParaRPr sz="1400"/>
          </a:p>
          <a:p>
            <a:pPr marL="0" lvl="0" indent="0" algn="ctr" rtl="0">
              <a:spcBef>
                <a:spcPts val="0"/>
              </a:spcBef>
              <a:spcAft>
                <a:spcPts val="0"/>
              </a:spcAft>
              <a:buNone/>
            </a:pPr>
            <a:r>
              <a:rPr lang="en-US" sz="1400" u="sng">
                <a:solidFill>
                  <a:schemeClr val="hlink"/>
                </a:solidFill>
                <a:highlight>
                  <a:srgbClr val="FFFFFF"/>
                </a:highlight>
                <a:hlinkClick r:id="rId9"/>
              </a:rPr>
              <a:t>kelli.lawson@ sccpss.com</a:t>
            </a:r>
            <a:endParaRPr sz="1400" u="sng">
              <a:solidFill>
                <a:srgbClr val="009999"/>
              </a:solidFill>
              <a:highlight>
                <a:srgbClr val="FFFFFF"/>
              </a:highlight>
            </a:endParaRPr>
          </a:p>
        </p:txBody>
      </p:sp>
      <p:pic>
        <p:nvPicPr>
          <p:cNvPr id="278" name="Google Shape;278;g9004886342_0_0"/>
          <p:cNvPicPr preferRelativeResize="0"/>
          <p:nvPr/>
        </p:nvPicPr>
        <p:blipFill>
          <a:blip r:embed="rId10">
            <a:alphaModFix/>
          </a:blip>
          <a:stretch>
            <a:fillRect/>
          </a:stretch>
        </p:blipFill>
        <p:spPr>
          <a:xfrm>
            <a:off x="9649333" y="2775525"/>
            <a:ext cx="1939400" cy="2123675"/>
          </a:xfrm>
          <a:prstGeom prst="rect">
            <a:avLst/>
          </a:prstGeom>
          <a:noFill/>
          <a:ln>
            <a:noFill/>
          </a:ln>
        </p:spPr>
      </p:pic>
      <p:pic>
        <p:nvPicPr>
          <p:cNvPr id="279" name="Google Shape;279;g9004886342_0_0"/>
          <p:cNvPicPr preferRelativeResize="0"/>
          <p:nvPr/>
        </p:nvPicPr>
        <p:blipFill>
          <a:blip r:embed="rId11">
            <a:alphaModFix/>
          </a:blip>
          <a:stretch>
            <a:fillRect/>
          </a:stretch>
        </p:blipFill>
        <p:spPr>
          <a:xfrm>
            <a:off x="3203032" y="2775525"/>
            <a:ext cx="1356264" cy="2123674"/>
          </a:xfrm>
          <a:prstGeom prst="rect">
            <a:avLst/>
          </a:prstGeom>
          <a:noFill/>
          <a:ln>
            <a:noFill/>
          </a:ln>
        </p:spPr>
      </p:pic>
      <p:pic>
        <p:nvPicPr>
          <p:cNvPr id="280" name="Google Shape;280;g9004886342_0_0"/>
          <p:cNvPicPr preferRelativeResize="0"/>
          <p:nvPr/>
        </p:nvPicPr>
        <p:blipFill>
          <a:blip r:embed="rId12">
            <a:alphaModFix/>
          </a:blip>
          <a:stretch>
            <a:fillRect/>
          </a:stretch>
        </p:blipFill>
        <p:spPr>
          <a:xfrm>
            <a:off x="5363050" y="2775525"/>
            <a:ext cx="1808367" cy="2123675"/>
          </a:xfrm>
          <a:prstGeom prst="rect">
            <a:avLst/>
          </a:prstGeom>
          <a:noFill/>
          <a:ln>
            <a:noFill/>
          </a:ln>
        </p:spPr>
      </p:pic>
      <p:sp>
        <p:nvSpPr>
          <p:cNvPr id="281" name="Google Shape;281;g9004886342_0_0"/>
          <p:cNvSpPr txBox="1"/>
          <p:nvPr/>
        </p:nvSpPr>
        <p:spPr>
          <a:xfrm>
            <a:off x="261300" y="3530100"/>
            <a:ext cx="2673600" cy="33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ctr" rtl="0">
              <a:spcBef>
                <a:spcPts val="0"/>
              </a:spcBef>
              <a:spcAft>
                <a:spcPts val="0"/>
              </a:spcAft>
              <a:buNone/>
            </a:pPr>
            <a:r>
              <a:rPr lang="en-US" b="1"/>
              <a:t>      </a:t>
            </a:r>
            <a:r>
              <a:rPr lang="en-US" b="1" u="sng">
                <a:solidFill>
                  <a:schemeClr val="hlink"/>
                </a:solidFill>
                <a:hlinkClick r:id="rId13"/>
              </a:rPr>
              <a:t>Ms. Rhaquay Youmans</a:t>
            </a:r>
            <a:endParaRPr b="1"/>
          </a:p>
          <a:p>
            <a:pPr marL="0" lvl="0" indent="0" algn="ctr" rtl="0">
              <a:spcBef>
                <a:spcPts val="0"/>
              </a:spcBef>
              <a:spcAft>
                <a:spcPts val="0"/>
              </a:spcAft>
              <a:buNone/>
            </a:pPr>
            <a:r>
              <a:rPr lang="en-US"/>
              <a:t>      ESOL Teacher</a:t>
            </a:r>
            <a:endParaRPr/>
          </a:p>
          <a:p>
            <a:pPr marL="0" lvl="0" indent="0" algn="ctr" rtl="0">
              <a:spcBef>
                <a:spcPts val="0"/>
              </a:spcBef>
              <a:spcAft>
                <a:spcPts val="0"/>
              </a:spcAft>
              <a:buNone/>
            </a:pPr>
            <a:r>
              <a:rPr lang="en-US"/>
              <a:t>   Escuela Primaria   r</a:t>
            </a:r>
            <a:r>
              <a:rPr lang="en-US" u="sng">
                <a:solidFill>
                  <a:schemeClr val="hlink"/>
                </a:solidFill>
                <a:hlinkClick r:id="rId14"/>
              </a:rPr>
              <a:t>haquay.youmans @ sccpss.com</a:t>
            </a:r>
            <a:r>
              <a:rPr lang="en-US"/>
              <a:t>                          	                               </a:t>
            </a:r>
            <a:endParaRPr/>
          </a:p>
        </p:txBody>
      </p:sp>
      <p:pic>
        <p:nvPicPr>
          <p:cNvPr id="282" name="Google Shape;282;g9004886342_0_0"/>
          <p:cNvPicPr preferRelativeResize="0"/>
          <p:nvPr/>
        </p:nvPicPr>
        <p:blipFill>
          <a:blip r:embed="rId15">
            <a:alphaModFix/>
          </a:blip>
          <a:stretch>
            <a:fillRect/>
          </a:stretch>
        </p:blipFill>
        <p:spPr>
          <a:xfrm>
            <a:off x="7362368" y="2775525"/>
            <a:ext cx="2151113" cy="2123675"/>
          </a:xfrm>
          <a:prstGeom prst="rect">
            <a:avLst/>
          </a:prstGeom>
          <a:noFill/>
          <a:ln>
            <a:noFill/>
          </a:ln>
        </p:spPr>
      </p:pic>
      <p:pic>
        <p:nvPicPr>
          <p:cNvPr id="283" name="Google Shape;283;g9004886342_0_0"/>
          <p:cNvPicPr preferRelativeResize="0"/>
          <p:nvPr/>
        </p:nvPicPr>
        <p:blipFill>
          <a:blip r:embed="rId16">
            <a:alphaModFix/>
          </a:blip>
          <a:stretch>
            <a:fillRect/>
          </a:stretch>
        </p:blipFill>
        <p:spPr>
          <a:xfrm>
            <a:off x="517333" y="2775525"/>
            <a:ext cx="2250766" cy="2123674"/>
          </a:xfrm>
          <a:prstGeom prst="rect">
            <a:avLst/>
          </a:prstGeom>
          <a:noFill/>
          <a:ln>
            <a:noFill/>
          </a:ln>
        </p:spPr>
      </p:pic>
      <p:sp>
        <p:nvSpPr>
          <p:cNvPr id="284" name="Google Shape;284;g9004886342_0_0"/>
          <p:cNvSpPr txBox="1"/>
          <p:nvPr/>
        </p:nvSpPr>
        <p:spPr>
          <a:xfrm>
            <a:off x="7412167" y="5154800"/>
            <a:ext cx="2403900" cy="149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Ms Lillibeth Hornedo</a:t>
            </a:r>
            <a:endParaRPr b="1"/>
          </a:p>
          <a:p>
            <a:pPr marL="0" lvl="0" indent="0" algn="ctr" rtl="0">
              <a:spcBef>
                <a:spcPts val="0"/>
              </a:spcBef>
              <a:spcAft>
                <a:spcPts val="0"/>
              </a:spcAft>
              <a:buNone/>
            </a:pPr>
            <a:r>
              <a:rPr lang="en-US"/>
              <a:t>ESOL para</a:t>
            </a:r>
            <a:endParaRPr/>
          </a:p>
          <a:p>
            <a:pPr marL="0" lvl="0" indent="0" algn="ctr" rtl="0">
              <a:spcBef>
                <a:spcPts val="0"/>
              </a:spcBef>
              <a:spcAft>
                <a:spcPts val="0"/>
              </a:spcAft>
              <a:buNone/>
            </a:pPr>
            <a:r>
              <a:rPr lang="en-US"/>
              <a:t>Escuela Media</a:t>
            </a:r>
            <a:endParaRPr/>
          </a:p>
          <a:p>
            <a:pPr marL="0" lvl="0" indent="0" algn="ctr" rtl="0">
              <a:spcBef>
                <a:spcPts val="0"/>
              </a:spcBef>
              <a:spcAft>
                <a:spcPts val="0"/>
              </a:spcAft>
              <a:buNone/>
            </a:pPr>
            <a:r>
              <a:rPr lang="en-US" u="sng">
                <a:solidFill>
                  <a:srgbClr val="009999"/>
                </a:solidFill>
              </a:rPr>
              <a:t>lillibeth.hornedo@ sccpss.com</a:t>
            </a:r>
            <a:endParaRPr u="sng">
              <a:solidFill>
                <a:srgbClr val="009999"/>
              </a:solidFill>
            </a:endParaRPr>
          </a:p>
        </p:txBody>
      </p:sp>
      <p:sp>
        <p:nvSpPr>
          <p:cNvPr id="285" name="Google Shape;285;g9004886342_0_0"/>
          <p:cNvSpPr txBox="1"/>
          <p:nvPr/>
        </p:nvSpPr>
        <p:spPr>
          <a:xfrm>
            <a:off x="108100" y="4782775"/>
            <a:ext cx="11914500" cy="5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b="1">
                <a:solidFill>
                  <a:srgbClr val="FF0000"/>
                </a:solidFill>
              </a:rPr>
              <a:t>Click on your teacher’s name to see a video introduction</a:t>
            </a:r>
            <a:endParaRPr sz="1300" b="1">
              <a:solidFill>
                <a:srgbClr val="FF0000"/>
              </a:solidFill>
            </a:endParaRPr>
          </a:p>
          <a:p>
            <a:pPr marL="0" lvl="0" indent="0" algn="ctr" rtl="0">
              <a:spcBef>
                <a:spcPts val="0"/>
              </a:spcBef>
              <a:spcAft>
                <a:spcPts val="0"/>
              </a:spcAft>
              <a:buNone/>
            </a:pPr>
            <a:r>
              <a:rPr lang="en-US" sz="1300" b="1">
                <a:solidFill>
                  <a:srgbClr val="FF0000"/>
                </a:solidFill>
              </a:rPr>
              <a:t>Haga clic en el nombre de su maestro para ver un video de introducción</a:t>
            </a:r>
            <a:endParaRPr sz="13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89"/>
        <p:cNvGrpSpPr/>
        <p:nvPr/>
      </p:nvGrpSpPr>
      <p:grpSpPr>
        <a:xfrm>
          <a:off x="0" y="0"/>
          <a:ext cx="0" cy="0"/>
          <a:chOff x="0" y="0"/>
          <a:chExt cx="0" cy="0"/>
        </a:xfrm>
      </p:grpSpPr>
      <p:sp>
        <p:nvSpPr>
          <p:cNvPr id="290" name="Google Shape;290;g8fa2da1cf6_0_292"/>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4320"/>
              <a:buNone/>
            </a:pPr>
            <a:r>
              <a:rPr lang="en-US" sz="4800">
                <a:solidFill>
                  <a:srgbClr val="FFFFFF"/>
                </a:solidFill>
                <a:latin typeface="Arial"/>
                <a:ea typeface="Arial"/>
                <a:cs typeface="Arial"/>
                <a:sym typeface="Arial"/>
              </a:rPr>
              <a:t>Información de Hesse: EIP</a:t>
            </a:r>
            <a:br>
              <a:rPr lang="en-US" sz="4800">
                <a:solidFill>
                  <a:srgbClr val="FFFFFF"/>
                </a:solidFill>
                <a:latin typeface="Arial"/>
                <a:ea typeface="Arial"/>
                <a:cs typeface="Arial"/>
                <a:sym typeface="Arial"/>
              </a:rPr>
            </a:br>
            <a:endParaRPr sz="4800">
              <a:solidFill>
                <a:srgbClr val="FFFFFF"/>
              </a:solidFill>
              <a:latin typeface="Arial"/>
              <a:ea typeface="Arial"/>
              <a:cs typeface="Arial"/>
              <a:sym typeface="Arial"/>
            </a:endParaRPr>
          </a:p>
        </p:txBody>
      </p:sp>
      <p:sp>
        <p:nvSpPr>
          <p:cNvPr id="291" name="Google Shape;291;g8fa2da1cf6_0_292"/>
          <p:cNvSpPr txBox="1">
            <a:spLocks noGrp="1"/>
          </p:cNvSpPr>
          <p:nvPr>
            <p:ph type="body" idx="1"/>
          </p:nvPr>
        </p:nvSpPr>
        <p:spPr>
          <a:xfrm>
            <a:off x="5497475" y="1948075"/>
            <a:ext cx="6137700" cy="2267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100"/>
              <a:buNone/>
            </a:pPr>
            <a:r>
              <a:rPr lang="en-US" sz="3600">
                <a:solidFill>
                  <a:srgbClr val="FF00FF"/>
                </a:solidFill>
                <a:latin typeface="Alfa Slab One"/>
                <a:ea typeface="Alfa Slab One"/>
                <a:cs typeface="Alfa Slab One"/>
                <a:sym typeface="Alfa Slab One"/>
              </a:rPr>
              <a:t>Hesse K8</a:t>
            </a:r>
            <a:br>
              <a:rPr lang="en-US" sz="3600">
                <a:solidFill>
                  <a:srgbClr val="FF00FF"/>
                </a:solidFill>
                <a:latin typeface="Alfa Slab One"/>
                <a:ea typeface="Alfa Slab One"/>
                <a:cs typeface="Alfa Slab One"/>
                <a:sym typeface="Alfa Slab One"/>
              </a:rPr>
            </a:br>
            <a:r>
              <a:rPr lang="en-US" sz="3600">
                <a:solidFill>
                  <a:srgbClr val="FF00FF"/>
                </a:solidFill>
                <a:latin typeface="Alfa Slab One"/>
                <a:ea typeface="Alfa Slab One"/>
                <a:cs typeface="Alfa Slab One"/>
                <a:sym typeface="Alfa Slab One"/>
              </a:rPr>
              <a:t>Programa de Intervención Temprana </a:t>
            </a:r>
            <a:br>
              <a:rPr lang="en-US" sz="3600">
                <a:solidFill>
                  <a:srgbClr val="FF00FF"/>
                </a:solidFill>
                <a:latin typeface="Alfa Slab One"/>
                <a:ea typeface="Alfa Slab One"/>
                <a:cs typeface="Alfa Slab One"/>
                <a:sym typeface="Alfa Slab One"/>
              </a:rPr>
            </a:br>
            <a:endParaRPr sz="3600">
              <a:latin typeface="Arial"/>
              <a:ea typeface="Arial"/>
              <a:cs typeface="Arial"/>
              <a:sym typeface="Arial"/>
            </a:endParaRPr>
          </a:p>
        </p:txBody>
      </p:sp>
      <p:sp>
        <p:nvSpPr>
          <p:cNvPr id="292" name="Google Shape;292;g8fa2da1cf6_0_292"/>
          <p:cNvSpPr txBox="1"/>
          <p:nvPr/>
        </p:nvSpPr>
        <p:spPr>
          <a:xfrm>
            <a:off x="624725" y="5553025"/>
            <a:ext cx="11010600" cy="10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sng" strike="noStrike" cap="none">
                <a:solidFill>
                  <a:srgbClr val="000000"/>
                </a:solidFill>
                <a:highlight>
                  <a:srgbClr val="A4C2F4"/>
                </a:highlight>
                <a:latin typeface="Calibri"/>
                <a:ea typeface="Calibri"/>
                <a:cs typeface="Calibri"/>
                <a:sym typeface="Calibri"/>
                <a:hlinkClick r:id="rId3"/>
              </a:rPr>
              <a:t>https://docs.google.com/presentation/d/1zl7Yqv9xcK6mbAolUVVHKbnyLZ0xphIcNXFTT8ZZpEY/edit?usp=sharing</a:t>
            </a:r>
            <a:endParaRPr sz="2700" b="0" i="0" u="none" strike="noStrike" cap="none">
              <a:solidFill>
                <a:srgbClr val="000000"/>
              </a:solidFill>
              <a:highlight>
                <a:srgbClr val="A4C2F4"/>
              </a:highlight>
              <a:latin typeface="Calibri"/>
              <a:ea typeface="Calibri"/>
              <a:cs typeface="Calibri"/>
              <a:sym typeface="Calibri"/>
            </a:endParaRPr>
          </a:p>
        </p:txBody>
      </p:sp>
      <p:sp>
        <p:nvSpPr>
          <p:cNvPr id="293" name="Google Shape;293;g8fa2da1cf6_0_292"/>
          <p:cNvSpPr txBox="1"/>
          <p:nvPr/>
        </p:nvSpPr>
        <p:spPr>
          <a:xfrm>
            <a:off x="6004925" y="4108150"/>
            <a:ext cx="5122800" cy="1277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900" b="1" i="0" u="none" strike="noStrike" cap="none">
                <a:solidFill>
                  <a:schemeClr val="dk1"/>
                </a:solidFill>
                <a:latin typeface="Calibri"/>
                <a:ea typeface="Calibri"/>
                <a:cs typeface="Calibri"/>
                <a:sym typeface="Calibri"/>
              </a:rPr>
              <a:t>Durante el año escolar, si se le notifica que su hijo es elegible para los servicios de EIP, revise este enlace para obtener más información sobre el programa. </a:t>
            </a:r>
            <a:br>
              <a:rPr lang="en-US" sz="1900" b="1" i="0" u="none" strike="noStrike" cap="none">
                <a:solidFill>
                  <a:schemeClr val="dk1"/>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pic>
        <p:nvPicPr>
          <p:cNvPr id="294" name="Google Shape;294;g8fa2da1cf6_0_292"/>
          <p:cNvPicPr preferRelativeResize="0"/>
          <p:nvPr/>
        </p:nvPicPr>
        <p:blipFill rotWithShape="1">
          <a:blip r:embed="rId4">
            <a:alphaModFix/>
          </a:blip>
          <a:srcRect/>
          <a:stretch/>
        </p:blipFill>
        <p:spPr>
          <a:xfrm>
            <a:off x="289125" y="2547900"/>
            <a:ext cx="2039751" cy="1401001"/>
          </a:xfrm>
          <a:prstGeom prst="rect">
            <a:avLst/>
          </a:prstGeom>
          <a:noFill/>
          <a:ln>
            <a:noFill/>
          </a:ln>
        </p:spPr>
      </p:pic>
      <p:sp>
        <p:nvSpPr>
          <p:cNvPr id="295" name="Google Shape;295;g8fa2da1cf6_0_292"/>
          <p:cNvSpPr txBox="1"/>
          <p:nvPr/>
        </p:nvSpPr>
        <p:spPr>
          <a:xfrm>
            <a:off x="398975" y="4170175"/>
            <a:ext cx="1929900" cy="73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100"/>
              </a:spcBef>
              <a:spcAft>
                <a:spcPts val="2100"/>
              </a:spcAft>
              <a:buNone/>
            </a:pPr>
            <a:r>
              <a:rPr lang="en-US" sz="1300" b="1" i="0" u="none" strike="noStrike" cap="none">
                <a:solidFill>
                  <a:srgbClr val="000000"/>
                </a:solidFill>
                <a:latin typeface="Proxima Nova"/>
                <a:ea typeface="Proxima Nova"/>
                <a:cs typeface="Proxima Nova"/>
                <a:sym typeface="Proxima Nova"/>
              </a:rPr>
              <a:t>Sra. Shavin Richmond</a:t>
            </a:r>
            <a:br>
              <a:rPr lang="en-US" sz="1300" b="1" i="0" u="none" strike="noStrike" cap="none">
                <a:solidFill>
                  <a:srgbClr val="000000"/>
                </a:solidFill>
                <a:latin typeface="Proxima Nova"/>
                <a:ea typeface="Proxima Nova"/>
                <a:cs typeface="Proxima Nova"/>
                <a:sym typeface="Proxima Nova"/>
              </a:rPr>
            </a:br>
            <a:endParaRPr sz="100" b="0" i="0" u="none" strike="noStrike" cap="none">
              <a:solidFill>
                <a:srgbClr val="000000"/>
              </a:solidFill>
              <a:latin typeface="Calibri"/>
              <a:ea typeface="Calibri"/>
              <a:cs typeface="Calibri"/>
              <a:sym typeface="Calibri"/>
            </a:endParaRPr>
          </a:p>
        </p:txBody>
      </p:sp>
      <p:pic>
        <p:nvPicPr>
          <p:cNvPr id="296" name="Google Shape;296;g8fa2da1cf6_0_292"/>
          <p:cNvPicPr preferRelativeResize="0"/>
          <p:nvPr/>
        </p:nvPicPr>
        <p:blipFill rotWithShape="1">
          <a:blip r:embed="rId5">
            <a:alphaModFix/>
          </a:blip>
          <a:srcRect/>
          <a:stretch/>
        </p:blipFill>
        <p:spPr>
          <a:xfrm>
            <a:off x="3183038" y="2164297"/>
            <a:ext cx="1774725" cy="2168206"/>
          </a:xfrm>
          <a:prstGeom prst="rect">
            <a:avLst/>
          </a:prstGeom>
          <a:noFill/>
          <a:ln>
            <a:noFill/>
          </a:ln>
        </p:spPr>
      </p:pic>
      <p:sp>
        <p:nvSpPr>
          <p:cNvPr id="297" name="Google Shape;297;g8fa2da1cf6_0_292"/>
          <p:cNvSpPr txBox="1"/>
          <p:nvPr/>
        </p:nvSpPr>
        <p:spPr>
          <a:xfrm>
            <a:off x="2959350" y="4215175"/>
            <a:ext cx="2293500" cy="643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100"/>
              </a:spcBef>
              <a:spcAft>
                <a:spcPts val="2100"/>
              </a:spcAft>
              <a:buNone/>
            </a:pPr>
            <a:r>
              <a:rPr lang="en-US" sz="1400" b="1" i="0" u="none" strike="noStrike" cap="none">
                <a:solidFill>
                  <a:srgbClr val="000000"/>
                </a:solidFill>
                <a:latin typeface="Proxima Nova"/>
                <a:ea typeface="Proxima Nova"/>
                <a:cs typeface="Proxima Nova"/>
                <a:sym typeface="Proxima Nova"/>
              </a:rPr>
              <a:t>Sra. Cecilia Stamper</a:t>
            </a:r>
            <a:br>
              <a:rPr lang="en-US" sz="1400" b="1" i="0" u="none" strike="noStrike" cap="none">
                <a:solidFill>
                  <a:srgbClr val="000000"/>
                </a:solidFill>
                <a:latin typeface="Proxima Nova"/>
                <a:ea typeface="Proxima Nova"/>
                <a:cs typeface="Proxima Nova"/>
                <a:sym typeface="Proxima Nova"/>
              </a:rPr>
            </a:br>
            <a:endParaRPr sz="300" b="1" i="0" u="none" strike="noStrike" cap="none">
              <a:solidFill>
                <a:srgbClr val="000000"/>
              </a:solidFill>
              <a:latin typeface="Calibri"/>
              <a:ea typeface="Calibri"/>
              <a:cs typeface="Calibri"/>
              <a:sym typeface="Calibri"/>
            </a:endParaRPr>
          </a:p>
        </p:txBody>
      </p:sp>
      <p:sp>
        <p:nvSpPr>
          <p:cNvPr id="298" name="Google Shape;298;g8fa2da1cf6_0_292"/>
          <p:cNvSpPr txBox="1"/>
          <p:nvPr/>
        </p:nvSpPr>
        <p:spPr>
          <a:xfrm>
            <a:off x="514650" y="1948075"/>
            <a:ext cx="2586300" cy="32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PROFESORES DE EIP</a:t>
            </a:r>
            <a:br>
              <a:rPr lang="en-US" sz="2200" b="1" i="0" u="none" strike="noStrike" cap="none">
                <a:solidFill>
                  <a:srgbClr val="000000"/>
                </a:solidFill>
                <a:latin typeface="Calibri"/>
                <a:ea typeface="Calibri"/>
                <a:cs typeface="Calibri"/>
                <a:sym typeface="Calibri"/>
              </a:rPr>
            </a:br>
            <a:endParaRPr sz="2200" b="1" i="0" u="none" strike="noStrike" cap="none">
              <a:solidFill>
                <a:srgbClr val="000000"/>
              </a:solidFill>
              <a:latin typeface="Calibri"/>
              <a:ea typeface="Calibri"/>
              <a:cs typeface="Calibri"/>
              <a:sym typeface="Calibri"/>
            </a:endParaRPr>
          </a:p>
        </p:txBody>
      </p:sp>
      <p:pic>
        <p:nvPicPr>
          <p:cNvPr id="299" name="Google Shape;299;g8fa2da1cf6_0_292"/>
          <p:cNvPicPr preferRelativeResize="0"/>
          <p:nvPr/>
        </p:nvPicPr>
        <p:blipFill rotWithShape="1">
          <a:blip r:embed="rId6">
            <a:alphaModFix/>
          </a:blip>
          <a:srcRect/>
          <a:stretch/>
        </p:blipFill>
        <p:spPr>
          <a:xfrm>
            <a:off x="9633300" y="366325"/>
            <a:ext cx="2490799" cy="2490800"/>
          </a:xfrm>
          <a:prstGeom prst="rect">
            <a:avLst/>
          </a:prstGeom>
          <a:noFill/>
          <a:ln>
            <a:noFill/>
          </a:ln>
        </p:spPr>
      </p:pic>
    </p:spTree>
  </p:cSld>
  <p:clrMapOvr>
    <a:masterClrMapping/>
  </p:clrMapOvr>
</p:sld>
</file>

<file path=ppt/theme/theme1.xml><?xml version="1.0" encoding="utf-8"?>
<a:theme xmlns:a="http://schemas.openxmlformats.org/drawingml/2006/main" name="Educational subjects 16x9">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999</Words>
  <Application>Microsoft Office PowerPoint</Application>
  <PresentationFormat>Widescreen</PresentationFormat>
  <Paragraphs>147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Noto Sans Symbols</vt:lpstr>
      <vt:lpstr>Impact</vt:lpstr>
      <vt:lpstr>Arial</vt:lpstr>
      <vt:lpstr>Calibri</vt:lpstr>
      <vt:lpstr>Proxima Nova</vt:lpstr>
      <vt:lpstr>Alfa Slab One</vt:lpstr>
      <vt:lpstr>Educational subjects 16x9</vt:lpstr>
      <vt:lpstr>Hesse K-8 is the P.L.A.C.E. to Be!</vt:lpstr>
      <vt:lpstr>Saludos del director Newman </vt:lpstr>
      <vt:lpstr>Conozca a nuestros Subdirectores.  </vt:lpstr>
      <vt:lpstr>Conozca a nuestros maestros y paraprofesionales de Pre-K y Kindergarten.  </vt:lpstr>
      <vt:lpstr>Información del Distrito </vt:lpstr>
      <vt:lpstr>Información de Hesse </vt:lpstr>
      <vt:lpstr>Temas de aprendizaje basados en el lugar Hesse K-8 </vt:lpstr>
      <vt:lpstr>ESOL  : Escuela Primaria y Media ESOL- English to Speakers of Other Languages Program Visite el sitio web de ESOL: https://sites.google.com/sccpss.com/hesseesol/home</vt:lpstr>
      <vt:lpstr>Información de Hesse: EIP </vt:lpstr>
      <vt:lpstr>Hesse: Información de comidas </vt:lpstr>
      <vt:lpstr>Hesse: QUIEN SE PONGA EN CONTACTO PARA OBTENER ASISTENCIA:</vt:lpstr>
      <vt:lpstr>Hesse: QUIEN SE PONGA EN CONTACTO PARA OBTENER ASISTENCIA:</vt:lpstr>
      <vt:lpstr>Hesse: QUIEN SE PONGA EN CONTACTO PARA OBTENER ASISTENCIA:</vt:lpstr>
      <vt:lpstr>Hesse: A QUIÉN CONTACTAR PARA OBTENER AYUDA: Stacy Reid - Trabajadora social escolar </vt:lpstr>
      <vt:lpstr>Hesse: Membresía de la PTA de K8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Hesse K-8 is the P.L.A.C.E. to Be!</dc:title>
  <dc:creator>Bynikini Frazier</dc:creator>
  <cp:lastModifiedBy>Regan Cokain</cp:lastModifiedBy>
  <cp:revision>4</cp:revision>
  <dcterms:created xsi:type="dcterms:W3CDTF">2018-07-19T12:32:27Z</dcterms:created>
  <dcterms:modified xsi:type="dcterms:W3CDTF">2020-08-11T23:03:55Z</dcterms:modified>
</cp:coreProperties>
</file>